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2" d="100"/>
          <a:sy n="92" d="100"/>
        </p:scale>
        <p:origin x="49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1" Type="http://schemas.openxmlformats.org/officeDocument/2006/relationships/image" Target="../media/image4.png"/></Relationships>
</file>

<file path=ppt/diagrams/_rels/data2.xml.rels><?xml version="1.0" encoding="UTF-8" standalone="yes"?>
<Relationships xmlns="http://schemas.openxmlformats.org/package/2006/relationships"><Relationship Id="rId1" Type="http://schemas.openxmlformats.org/officeDocument/2006/relationships/image" Target="../media/image4.png"/></Relationships>
</file>

<file path=ppt/diagrams/_rels/data3.xml.rels><?xml version="1.0" encoding="UTF-8" standalone="yes"?>
<Relationships xmlns="http://schemas.openxmlformats.org/package/2006/relationships"><Relationship Id="rId1" Type="http://schemas.openxmlformats.org/officeDocument/2006/relationships/image" Target="../media/image4.png"/></Relationships>
</file>

<file path=ppt/diagrams/_rels/data4.xml.rels><?xml version="1.0" encoding="UTF-8" standalone="yes"?>
<Relationships xmlns="http://schemas.openxmlformats.org/package/2006/relationships"><Relationship Id="rId1" Type="http://schemas.openxmlformats.org/officeDocument/2006/relationships/image" Target="../media/image4.png"/></Relationships>
</file>

<file path=ppt/diagrams/_rels/data5.xml.rels><?xml version="1.0" encoding="UTF-8" standalone="yes"?>
<Relationships xmlns="http://schemas.openxmlformats.org/package/2006/relationships"><Relationship Id="rId1" Type="http://schemas.openxmlformats.org/officeDocument/2006/relationships/image" Target="../media/image4.png"/></Relationships>
</file>

<file path=ppt/diagrams/_rels/drawing1.xml.rels><?xml version="1.0" encoding="UTF-8" standalone="yes"?>
<Relationships xmlns="http://schemas.openxmlformats.org/package/2006/relationships"><Relationship Id="rId1" Type="http://schemas.openxmlformats.org/officeDocument/2006/relationships/image" Target="../media/image4.png"/></Relationships>
</file>

<file path=ppt/diagrams/_rels/drawing2.xml.rels><?xml version="1.0" encoding="UTF-8" standalone="yes"?>
<Relationships xmlns="http://schemas.openxmlformats.org/package/2006/relationships"><Relationship Id="rId1" Type="http://schemas.openxmlformats.org/officeDocument/2006/relationships/image" Target="../media/image4.png"/></Relationships>
</file>

<file path=ppt/diagrams/_rels/drawing3.xml.rels><?xml version="1.0" encoding="UTF-8" standalone="yes"?>
<Relationships xmlns="http://schemas.openxmlformats.org/package/2006/relationships"><Relationship Id="rId1" Type="http://schemas.openxmlformats.org/officeDocument/2006/relationships/image" Target="../media/image4.png"/></Relationships>
</file>

<file path=ppt/diagrams/_rels/drawing4.xml.rels><?xml version="1.0" encoding="UTF-8" standalone="yes"?>
<Relationships xmlns="http://schemas.openxmlformats.org/package/2006/relationships"><Relationship Id="rId1" Type="http://schemas.openxmlformats.org/officeDocument/2006/relationships/image" Target="../media/image4.png"/></Relationships>
</file>

<file path=ppt/diagrams/_rels/drawing5.xml.rels><?xml version="1.0" encoding="UTF-8" standalone="yes"?>
<Relationships xmlns="http://schemas.openxmlformats.org/package/2006/relationships"><Relationship Id="rId1" Type="http://schemas.openxmlformats.org/officeDocument/2006/relationships/image" Target="../media/image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68A609-EA48-453A-8206-67A79C6128A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0BAC9ED-2272-4552-B7F4-AAE2AF481040}">
      <dgm:prSet phldrT="[Text]" custT="1"/>
      <dgm:spPr>
        <a:solidFill>
          <a:schemeClr val="tx2">
            <a:lumMod val="20000"/>
            <a:lumOff val="80000"/>
          </a:schemeClr>
        </a:solidFill>
      </dgm:spPr>
      <dgm:t>
        <a:bodyPr/>
        <a:lstStyle/>
        <a:p>
          <a:r>
            <a:rPr lang="en-US" sz="2800" b="1" dirty="0" smtClean="0">
              <a:solidFill>
                <a:schemeClr val="accent2">
                  <a:lumMod val="50000"/>
                </a:schemeClr>
              </a:solidFill>
            </a:rPr>
            <a:t>Address change: </a:t>
          </a:r>
          <a:r>
            <a:rPr lang="en-US" sz="2800" dirty="0" smtClean="0">
              <a:solidFill>
                <a:schemeClr val="accent2">
                  <a:lumMod val="50000"/>
                </a:schemeClr>
              </a:solidFill>
            </a:rPr>
            <a:t>Customers may wish to change their information on their </a:t>
          </a:r>
          <a:r>
            <a:rPr lang="en-US" sz="2800" dirty="0" smtClean="0">
              <a:solidFill>
                <a:schemeClr val="accent2">
                  <a:lumMod val="50000"/>
                </a:schemeClr>
              </a:solidFill>
            </a:rPr>
            <a:t>AUDI </a:t>
          </a:r>
          <a:r>
            <a:rPr lang="en-US" sz="2800" dirty="0" smtClean="0">
              <a:solidFill>
                <a:schemeClr val="accent2">
                  <a:lumMod val="50000"/>
                </a:schemeClr>
              </a:solidFill>
            </a:rPr>
            <a:t>Finance profile. </a:t>
          </a:r>
          <a:endParaRPr lang="en-US" sz="2800" dirty="0">
            <a:solidFill>
              <a:schemeClr val="accent2">
                <a:lumMod val="50000"/>
              </a:schemeClr>
            </a:solidFill>
          </a:endParaRPr>
        </a:p>
      </dgm:t>
    </dgm:pt>
    <dgm:pt modelId="{7E9B4CBA-03B0-4784-8FC4-6E7B6657F196}" type="parTrans" cxnId="{68350307-9521-490E-A140-D982DCFF74A9}">
      <dgm:prSet/>
      <dgm:spPr/>
      <dgm:t>
        <a:bodyPr/>
        <a:lstStyle/>
        <a:p>
          <a:endParaRPr lang="en-US"/>
        </a:p>
      </dgm:t>
    </dgm:pt>
    <dgm:pt modelId="{DB811BE6-D943-4465-8F28-56771400C529}" type="sibTrans" cxnId="{68350307-9521-490E-A140-D982DCFF74A9}">
      <dgm:prSet/>
      <dgm:spPr/>
      <dgm:t>
        <a:bodyPr/>
        <a:lstStyle/>
        <a:p>
          <a:endParaRPr lang="en-US"/>
        </a:p>
      </dgm:t>
    </dgm:pt>
    <dgm:pt modelId="{F055438E-D3E8-42C5-A7D1-08A7637FA3A3}">
      <dgm:prSet phldrT="[Text]" custT="1"/>
      <dgm:spPr>
        <a:solidFill>
          <a:schemeClr val="tx2">
            <a:lumMod val="20000"/>
            <a:lumOff val="80000"/>
          </a:schemeClr>
        </a:solidFill>
      </dgm:spPr>
      <dgm:t>
        <a:bodyPr/>
        <a:lstStyle/>
        <a:p>
          <a:pPr algn="just"/>
          <a:r>
            <a:rPr lang="en-US" sz="2800" b="1" dirty="0" smtClean="0">
              <a:solidFill>
                <a:schemeClr val="accent2">
                  <a:lumMod val="50000"/>
                </a:schemeClr>
              </a:solidFill>
            </a:rPr>
            <a:t>Balance owing / paying off a loan: </a:t>
          </a:r>
          <a:r>
            <a:rPr lang="en-US" sz="2800" dirty="0" smtClean="0">
              <a:solidFill>
                <a:schemeClr val="accent2">
                  <a:lumMod val="50000"/>
                </a:schemeClr>
              </a:solidFill>
            </a:rPr>
            <a:t>Inquiries about the finance balance owed or information about paying off a loan in regards to a financed </a:t>
          </a:r>
          <a:r>
            <a:rPr lang="en-US" sz="2800" smtClean="0">
              <a:solidFill>
                <a:schemeClr val="accent2">
                  <a:lumMod val="50000"/>
                </a:schemeClr>
              </a:solidFill>
            </a:rPr>
            <a:t>vehicle </a:t>
          </a:r>
          <a:endParaRPr lang="en-US" sz="2800" dirty="0">
            <a:solidFill>
              <a:schemeClr val="accent2">
                <a:lumMod val="50000"/>
              </a:schemeClr>
            </a:solidFill>
          </a:endParaRPr>
        </a:p>
      </dgm:t>
    </dgm:pt>
    <dgm:pt modelId="{2E049E09-FE29-42DB-8905-868F514F5A8A}" type="parTrans" cxnId="{83F866D6-B39C-4435-A351-9E4A5EAFBF23}">
      <dgm:prSet/>
      <dgm:spPr/>
      <dgm:t>
        <a:bodyPr/>
        <a:lstStyle/>
        <a:p>
          <a:endParaRPr lang="en-US"/>
        </a:p>
      </dgm:t>
    </dgm:pt>
    <dgm:pt modelId="{09DC88A8-7E99-4929-A890-12BA34F4DF2F}" type="sibTrans" cxnId="{83F866D6-B39C-4435-A351-9E4A5EAFBF23}">
      <dgm:prSet/>
      <dgm:spPr/>
      <dgm:t>
        <a:bodyPr/>
        <a:lstStyle/>
        <a:p>
          <a:endParaRPr lang="en-US"/>
        </a:p>
      </dgm:t>
    </dgm:pt>
    <dgm:pt modelId="{6533DD39-11DD-4007-BE65-9DA8CB674874}">
      <dgm:prSet phldrT="[Text]" custT="1"/>
      <dgm:spPr>
        <a:solidFill>
          <a:schemeClr val="tx2">
            <a:lumMod val="20000"/>
            <a:lumOff val="80000"/>
          </a:schemeClr>
        </a:solidFill>
      </dgm:spPr>
      <dgm:t>
        <a:bodyPr/>
        <a:lstStyle/>
        <a:p>
          <a:pPr algn="l"/>
          <a:r>
            <a:rPr lang="en-US" sz="2800" b="1" dirty="0" smtClean="0">
              <a:solidFill>
                <a:schemeClr val="accent2">
                  <a:lumMod val="50000"/>
                </a:schemeClr>
              </a:solidFill>
            </a:rPr>
            <a:t>Payment arrangements and inquiries: </a:t>
          </a:r>
        </a:p>
        <a:p>
          <a:pPr algn="l"/>
          <a:r>
            <a:rPr lang="en-US" sz="2800" dirty="0" smtClean="0">
              <a:solidFill>
                <a:schemeClr val="accent2">
                  <a:lumMod val="50000"/>
                </a:schemeClr>
              </a:solidFill>
            </a:rPr>
            <a:t>Requests for information about payment arrangement or negotiations to change the structure of payment.</a:t>
          </a:r>
          <a:endParaRPr lang="en-US" sz="2800" dirty="0">
            <a:solidFill>
              <a:schemeClr val="accent2">
                <a:lumMod val="50000"/>
              </a:schemeClr>
            </a:solidFill>
          </a:endParaRPr>
        </a:p>
      </dgm:t>
    </dgm:pt>
    <dgm:pt modelId="{C4B1C080-920D-446C-8D20-BA6BECA2FC3B}" type="parTrans" cxnId="{835E274B-89AA-44D2-966D-32263B144D0D}">
      <dgm:prSet/>
      <dgm:spPr/>
      <dgm:t>
        <a:bodyPr/>
        <a:lstStyle/>
        <a:p>
          <a:endParaRPr lang="en-US"/>
        </a:p>
      </dgm:t>
    </dgm:pt>
    <dgm:pt modelId="{E0F10530-F7C6-4671-A780-889E324D3F5F}" type="sibTrans" cxnId="{835E274B-89AA-44D2-966D-32263B144D0D}">
      <dgm:prSet/>
      <dgm:spPr/>
      <dgm:t>
        <a:bodyPr/>
        <a:lstStyle/>
        <a:p>
          <a:endParaRPr lang="en-US"/>
        </a:p>
      </dgm:t>
    </dgm:pt>
    <dgm:pt modelId="{7477CB16-3ECE-49A7-A8ED-3BDA015506D4}" type="pres">
      <dgm:prSet presAssocID="{1268A609-EA48-453A-8206-67A79C6128AB}" presName="linear" presStyleCnt="0">
        <dgm:presLayoutVars>
          <dgm:dir/>
          <dgm:resizeHandles val="exact"/>
        </dgm:presLayoutVars>
      </dgm:prSet>
      <dgm:spPr/>
      <dgm:t>
        <a:bodyPr/>
        <a:lstStyle/>
        <a:p>
          <a:endParaRPr lang="en-US"/>
        </a:p>
      </dgm:t>
    </dgm:pt>
    <dgm:pt modelId="{F5D2E4EF-B687-4D73-97BE-4EAAD2B11EE4}" type="pres">
      <dgm:prSet presAssocID="{B0BAC9ED-2272-4552-B7F4-AAE2AF481040}" presName="comp" presStyleCnt="0"/>
      <dgm:spPr/>
    </dgm:pt>
    <dgm:pt modelId="{04D168CB-3C48-4018-8A1C-12853EAFB5E6}" type="pres">
      <dgm:prSet presAssocID="{B0BAC9ED-2272-4552-B7F4-AAE2AF481040}" presName="box" presStyleLbl="node1" presStyleIdx="0" presStyleCnt="3"/>
      <dgm:spPr/>
      <dgm:t>
        <a:bodyPr/>
        <a:lstStyle/>
        <a:p>
          <a:endParaRPr lang="en-US"/>
        </a:p>
      </dgm:t>
    </dgm:pt>
    <dgm:pt modelId="{348B3624-27A0-4C0C-9C3B-D848249A46FD}" type="pres">
      <dgm:prSet presAssocID="{B0BAC9ED-2272-4552-B7F4-AAE2AF481040}" presName="img" presStyleLbl="fgImgPlace1" presStyleIdx="0" presStyleCnt="3"/>
      <dgm:spPr>
        <a:blipFill rotWithShape="1">
          <a:blip xmlns:r="http://schemas.openxmlformats.org/officeDocument/2006/relationships" r:embed="rId1"/>
          <a:stretch>
            <a:fillRect/>
          </a:stretch>
        </a:blipFill>
      </dgm:spPr>
    </dgm:pt>
    <dgm:pt modelId="{A9C332F4-020A-40DB-B4AD-4B99E7E8C601}" type="pres">
      <dgm:prSet presAssocID="{B0BAC9ED-2272-4552-B7F4-AAE2AF481040}" presName="text" presStyleLbl="node1" presStyleIdx="0" presStyleCnt="3">
        <dgm:presLayoutVars>
          <dgm:bulletEnabled val="1"/>
        </dgm:presLayoutVars>
      </dgm:prSet>
      <dgm:spPr/>
      <dgm:t>
        <a:bodyPr/>
        <a:lstStyle/>
        <a:p>
          <a:endParaRPr lang="en-US"/>
        </a:p>
      </dgm:t>
    </dgm:pt>
    <dgm:pt modelId="{58BF7EC9-3C64-410A-8AAD-F97D131F9032}" type="pres">
      <dgm:prSet presAssocID="{DB811BE6-D943-4465-8F28-56771400C529}" presName="spacer" presStyleCnt="0"/>
      <dgm:spPr/>
    </dgm:pt>
    <dgm:pt modelId="{7346BAAF-C207-4E4B-B60B-C595E73917DE}" type="pres">
      <dgm:prSet presAssocID="{F055438E-D3E8-42C5-A7D1-08A7637FA3A3}" presName="comp" presStyleCnt="0"/>
      <dgm:spPr/>
    </dgm:pt>
    <dgm:pt modelId="{2B30200A-F6FA-4C2D-8CCB-B90B8EB264C4}" type="pres">
      <dgm:prSet presAssocID="{F055438E-D3E8-42C5-A7D1-08A7637FA3A3}" presName="box" presStyleLbl="node1" presStyleIdx="1" presStyleCnt="3"/>
      <dgm:spPr/>
      <dgm:t>
        <a:bodyPr/>
        <a:lstStyle/>
        <a:p>
          <a:endParaRPr lang="en-US"/>
        </a:p>
      </dgm:t>
    </dgm:pt>
    <dgm:pt modelId="{F90B3083-9210-4B9E-B629-BAAAF5F55A1C}" type="pres">
      <dgm:prSet presAssocID="{F055438E-D3E8-42C5-A7D1-08A7637FA3A3}" presName="img" presStyleLbl="fgImgPlace1" presStyleIdx="1" presStyleCnt="3"/>
      <dgm:spPr>
        <a:blipFill rotWithShape="1">
          <a:blip xmlns:r="http://schemas.openxmlformats.org/officeDocument/2006/relationships" r:embed="rId1"/>
          <a:stretch>
            <a:fillRect/>
          </a:stretch>
        </a:blipFill>
      </dgm:spPr>
    </dgm:pt>
    <dgm:pt modelId="{CC56D787-DC44-4380-AB94-55B75836CB95}" type="pres">
      <dgm:prSet presAssocID="{F055438E-D3E8-42C5-A7D1-08A7637FA3A3}" presName="text" presStyleLbl="node1" presStyleIdx="1" presStyleCnt="3">
        <dgm:presLayoutVars>
          <dgm:bulletEnabled val="1"/>
        </dgm:presLayoutVars>
      </dgm:prSet>
      <dgm:spPr/>
      <dgm:t>
        <a:bodyPr/>
        <a:lstStyle/>
        <a:p>
          <a:endParaRPr lang="en-US"/>
        </a:p>
      </dgm:t>
    </dgm:pt>
    <dgm:pt modelId="{33FA3472-4F61-4C62-8FF8-58636A8796CC}" type="pres">
      <dgm:prSet presAssocID="{09DC88A8-7E99-4929-A890-12BA34F4DF2F}" presName="spacer" presStyleCnt="0"/>
      <dgm:spPr/>
    </dgm:pt>
    <dgm:pt modelId="{A3761606-EA92-4B90-896E-9542FF13B6FD}" type="pres">
      <dgm:prSet presAssocID="{6533DD39-11DD-4007-BE65-9DA8CB674874}" presName="comp" presStyleCnt="0"/>
      <dgm:spPr/>
    </dgm:pt>
    <dgm:pt modelId="{D2097D54-841C-43F1-8ADF-C356F4B27DBC}" type="pres">
      <dgm:prSet presAssocID="{6533DD39-11DD-4007-BE65-9DA8CB674874}" presName="box" presStyleLbl="node1" presStyleIdx="2" presStyleCnt="3"/>
      <dgm:spPr/>
      <dgm:t>
        <a:bodyPr/>
        <a:lstStyle/>
        <a:p>
          <a:endParaRPr lang="en-US"/>
        </a:p>
      </dgm:t>
    </dgm:pt>
    <dgm:pt modelId="{F10CE36B-BE2D-4FE7-87C1-316165D853C9}" type="pres">
      <dgm:prSet presAssocID="{6533DD39-11DD-4007-BE65-9DA8CB674874}" presName="img" presStyleLbl="fgImgPlace1" presStyleIdx="2" presStyleCnt="3"/>
      <dgm:spPr>
        <a:blipFill rotWithShape="1">
          <a:blip xmlns:r="http://schemas.openxmlformats.org/officeDocument/2006/relationships" r:embed="rId1"/>
          <a:stretch>
            <a:fillRect/>
          </a:stretch>
        </a:blipFill>
      </dgm:spPr>
    </dgm:pt>
    <dgm:pt modelId="{DA8AD135-A473-4B4C-A94E-95457E7B71DD}" type="pres">
      <dgm:prSet presAssocID="{6533DD39-11DD-4007-BE65-9DA8CB674874}" presName="text" presStyleLbl="node1" presStyleIdx="2" presStyleCnt="3">
        <dgm:presLayoutVars>
          <dgm:bulletEnabled val="1"/>
        </dgm:presLayoutVars>
      </dgm:prSet>
      <dgm:spPr/>
      <dgm:t>
        <a:bodyPr/>
        <a:lstStyle/>
        <a:p>
          <a:endParaRPr lang="en-US"/>
        </a:p>
      </dgm:t>
    </dgm:pt>
  </dgm:ptLst>
  <dgm:cxnLst>
    <dgm:cxn modelId="{8028DA35-BA08-4F3F-8547-291367911529}" type="presOf" srcId="{F055438E-D3E8-42C5-A7D1-08A7637FA3A3}" destId="{CC56D787-DC44-4380-AB94-55B75836CB95}" srcOrd="1" destOrd="0" presId="urn:microsoft.com/office/officeart/2005/8/layout/vList4"/>
    <dgm:cxn modelId="{5B3C6E14-3D85-43A6-9B21-BCFF606B2575}" type="presOf" srcId="{1268A609-EA48-453A-8206-67A79C6128AB}" destId="{7477CB16-3ECE-49A7-A8ED-3BDA015506D4}" srcOrd="0" destOrd="0" presId="urn:microsoft.com/office/officeart/2005/8/layout/vList4"/>
    <dgm:cxn modelId="{C39B3FD0-97A4-4D99-B61A-D33D86E905FE}" type="presOf" srcId="{6533DD39-11DD-4007-BE65-9DA8CB674874}" destId="{DA8AD135-A473-4B4C-A94E-95457E7B71DD}" srcOrd="1" destOrd="0" presId="urn:microsoft.com/office/officeart/2005/8/layout/vList4"/>
    <dgm:cxn modelId="{CF8536CE-14EA-4CF1-9C7E-E0BE90352FE0}" type="presOf" srcId="{6533DD39-11DD-4007-BE65-9DA8CB674874}" destId="{D2097D54-841C-43F1-8ADF-C356F4B27DBC}" srcOrd="0" destOrd="0" presId="urn:microsoft.com/office/officeart/2005/8/layout/vList4"/>
    <dgm:cxn modelId="{8C05750A-D4FC-4548-B639-81999658497E}" type="presOf" srcId="{B0BAC9ED-2272-4552-B7F4-AAE2AF481040}" destId="{A9C332F4-020A-40DB-B4AD-4B99E7E8C601}" srcOrd="1" destOrd="0" presId="urn:microsoft.com/office/officeart/2005/8/layout/vList4"/>
    <dgm:cxn modelId="{93B88CD8-3987-4F38-A378-CC8F7C744A11}" type="presOf" srcId="{B0BAC9ED-2272-4552-B7F4-AAE2AF481040}" destId="{04D168CB-3C48-4018-8A1C-12853EAFB5E6}" srcOrd="0" destOrd="0" presId="urn:microsoft.com/office/officeart/2005/8/layout/vList4"/>
    <dgm:cxn modelId="{835E274B-89AA-44D2-966D-32263B144D0D}" srcId="{1268A609-EA48-453A-8206-67A79C6128AB}" destId="{6533DD39-11DD-4007-BE65-9DA8CB674874}" srcOrd="2" destOrd="0" parTransId="{C4B1C080-920D-446C-8D20-BA6BECA2FC3B}" sibTransId="{E0F10530-F7C6-4671-A780-889E324D3F5F}"/>
    <dgm:cxn modelId="{BEFFC159-D5BA-4BAF-9CCA-C466324D4652}" type="presOf" srcId="{F055438E-D3E8-42C5-A7D1-08A7637FA3A3}" destId="{2B30200A-F6FA-4C2D-8CCB-B90B8EB264C4}" srcOrd="0" destOrd="0" presId="urn:microsoft.com/office/officeart/2005/8/layout/vList4"/>
    <dgm:cxn modelId="{68350307-9521-490E-A140-D982DCFF74A9}" srcId="{1268A609-EA48-453A-8206-67A79C6128AB}" destId="{B0BAC9ED-2272-4552-B7F4-AAE2AF481040}" srcOrd="0" destOrd="0" parTransId="{7E9B4CBA-03B0-4784-8FC4-6E7B6657F196}" sibTransId="{DB811BE6-D943-4465-8F28-56771400C529}"/>
    <dgm:cxn modelId="{83F866D6-B39C-4435-A351-9E4A5EAFBF23}" srcId="{1268A609-EA48-453A-8206-67A79C6128AB}" destId="{F055438E-D3E8-42C5-A7D1-08A7637FA3A3}" srcOrd="1" destOrd="0" parTransId="{2E049E09-FE29-42DB-8905-868F514F5A8A}" sibTransId="{09DC88A8-7E99-4929-A890-12BA34F4DF2F}"/>
    <dgm:cxn modelId="{E6494ED7-18F4-4ED3-BC74-F220056D657D}" type="presParOf" srcId="{7477CB16-3ECE-49A7-A8ED-3BDA015506D4}" destId="{F5D2E4EF-B687-4D73-97BE-4EAAD2B11EE4}" srcOrd="0" destOrd="0" presId="urn:microsoft.com/office/officeart/2005/8/layout/vList4"/>
    <dgm:cxn modelId="{DD749585-6D39-4565-8F38-FA9F741D7E28}" type="presParOf" srcId="{F5D2E4EF-B687-4D73-97BE-4EAAD2B11EE4}" destId="{04D168CB-3C48-4018-8A1C-12853EAFB5E6}" srcOrd="0" destOrd="0" presId="urn:microsoft.com/office/officeart/2005/8/layout/vList4"/>
    <dgm:cxn modelId="{6BB26C64-2CCC-43ED-ADBF-E10C25E27384}" type="presParOf" srcId="{F5D2E4EF-B687-4D73-97BE-4EAAD2B11EE4}" destId="{348B3624-27A0-4C0C-9C3B-D848249A46FD}" srcOrd="1" destOrd="0" presId="urn:microsoft.com/office/officeart/2005/8/layout/vList4"/>
    <dgm:cxn modelId="{A3BDFE19-5708-444C-95CC-7CD284F378CA}" type="presParOf" srcId="{F5D2E4EF-B687-4D73-97BE-4EAAD2B11EE4}" destId="{A9C332F4-020A-40DB-B4AD-4B99E7E8C601}" srcOrd="2" destOrd="0" presId="urn:microsoft.com/office/officeart/2005/8/layout/vList4"/>
    <dgm:cxn modelId="{C8EBBA68-1190-4850-92CA-480A8D602AB9}" type="presParOf" srcId="{7477CB16-3ECE-49A7-A8ED-3BDA015506D4}" destId="{58BF7EC9-3C64-410A-8AAD-F97D131F9032}" srcOrd="1" destOrd="0" presId="urn:microsoft.com/office/officeart/2005/8/layout/vList4"/>
    <dgm:cxn modelId="{4F80D916-AEFD-428F-A91B-59579210159C}" type="presParOf" srcId="{7477CB16-3ECE-49A7-A8ED-3BDA015506D4}" destId="{7346BAAF-C207-4E4B-B60B-C595E73917DE}" srcOrd="2" destOrd="0" presId="urn:microsoft.com/office/officeart/2005/8/layout/vList4"/>
    <dgm:cxn modelId="{C16A1453-D2E1-4267-90EB-4E14CEABCE43}" type="presParOf" srcId="{7346BAAF-C207-4E4B-B60B-C595E73917DE}" destId="{2B30200A-F6FA-4C2D-8CCB-B90B8EB264C4}" srcOrd="0" destOrd="0" presId="urn:microsoft.com/office/officeart/2005/8/layout/vList4"/>
    <dgm:cxn modelId="{86899F09-3D77-4A75-B0BB-933AC15A7F63}" type="presParOf" srcId="{7346BAAF-C207-4E4B-B60B-C595E73917DE}" destId="{F90B3083-9210-4B9E-B629-BAAAF5F55A1C}" srcOrd="1" destOrd="0" presId="urn:microsoft.com/office/officeart/2005/8/layout/vList4"/>
    <dgm:cxn modelId="{76D667F2-CA9D-4933-AAB4-C598669DDCBD}" type="presParOf" srcId="{7346BAAF-C207-4E4B-B60B-C595E73917DE}" destId="{CC56D787-DC44-4380-AB94-55B75836CB95}" srcOrd="2" destOrd="0" presId="urn:microsoft.com/office/officeart/2005/8/layout/vList4"/>
    <dgm:cxn modelId="{A5D73A00-6C63-4A1C-B83A-84C7A5F4D986}" type="presParOf" srcId="{7477CB16-3ECE-49A7-A8ED-3BDA015506D4}" destId="{33FA3472-4F61-4C62-8FF8-58636A8796CC}" srcOrd="3" destOrd="0" presId="urn:microsoft.com/office/officeart/2005/8/layout/vList4"/>
    <dgm:cxn modelId="{ED73A928-F14F-4D7A-8997-E4ABC0653652}" type="presParOf" srcId="{7477CB16-3ECE-49A7-A8ED-3BDA015506D4}" destId="{A3761606-EA92-4B90-896E-9542FF13B6FD}" srcOrd="4" destOrd="0" presId="urn:microsoft.com/office/officeart/2005/8/layout/vList4"/>
    <dgm:cxn modelId="{2139D832-9B9E-436C-ABD8-1733FA9EC20F}" type="presParOf" srcId="{A3761606-EA92-4B90-896E-9542FF13B6FD}" destId="{D2097D54-841C-43F1-8ADF-C356F4B27DBC}" srcOrd="0" destOrd="0" presId="urn:microsoft.com/office/officeart/2005/8/layout/vList4"/>
    <dgm:cxn modelId="{9F569C0C-A472-4121-8229-AEFE04BF30EE}" type="presParOf" srcId="{A3761606-EA92-4B90-896E-9542FF13B6FD}" destId="{F10CE36B-BE2D-4FE7-87C1-316165D853C9}" srcOrd="1" destOrd="0" presId="urn:microsoft.com/office/officeart/2005/8/layout/vList4"/>
    <dgm:cxn modelId="{F0B5567C-0BFD-479A-8056-1B0D3BBA7EB4}" type="presParOf" srcId="{A3761606-EA92-4B90-896E-9542FF13B6FD}" destId="{DA8AD135-A473-4B4C-A94E-95457E7B71DD}"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68A609-EA48-453A-8206-67A79C6128A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0BAC9ED-2272-4552-B7F4-AAE2AF481040}">
      <dgm:prSet phldrT="[Text]"/>
      <dgm:spPr>
        <a:solidFill>
          <a:schemeClr val="tx2">
            <a:lumMod val="20000"/>
            <a:lumOff val="80000"/>
          </a:schemeClr>
        </a:solidFill>
      </dgm:spPr>
      <dgm:t>
        <a:bodyPr/>
        <a:lstStyle/>
        <a:p>
          <a:r>
            <a:rPr lang="en-US" b="1" dirty="0" smtClean="0">
              <a:solidFill>
                <a:schemeClr val="accent2">
                  <a:lumMod val="50000"/>
                </a:schemeClr>
              </a:solidFill>
              <a:effectLst/>
              <a:latin typeface="+mj-lt"/>
              <a:ea typeface="Calibri" panose="020F0502020204030204" pitchFamily="34" charset="0"/>
              <a:cs typeface="Calibri" panose="020F0502020204030204" pitchFamily="34" charset="0"/>
            </a:rPr>
            <a:t>Bank account change: </a:t>
          </a:r>
          <a:r>
            <a:rPr lang="en-US" b="0" dirty="0" smtClean="0">
              <a:solidFill>
                <a:schemeClr val="accent2">
                  <a:lumMod val="50000"/>
                </a:schemeClr>
              </a:solidFill>
              <a:effectLst/>
              <a:latin typeface="+mj-lt"/>
              <a:ea typeface="Calibri" panose="020F0502020204030204" pitchFamily="34" charset="0"/>
              <a:cs typeface="Calibri" panose="020F0502020204030204" pitchFamily="34" charset="0"/>
            </a:rPr>
            <a:t>Requests to change method of payments</a:t>
          </a:r>
          <a:endParaRPr lang="en-US" b="0" dirty="0">
            <a:solidFill>
              <a:schemeClr val="accent2">
                <a:lumMod val="50000"/>
              </a:schemeClr>
            </a:solidFill>
            <a:latin typeface="+mj-lt"/>
            <a:cs typeface="Calibri" panose="020F0502020204030204" pitchFamily="34" charset="0"/>
          </a:endParaRPr>
        </a:p>
      </dgm:t>
    </dgm:pt>
    <dgm:pt modelId="{7E9B4CBA-03B0-4784-8FC4-6E7B6657F196}" type="parTrans" cxnId="{68350307-9521-490E-A140-D982DCFF74A9}">
      <dgm:prSet/>
      <dgm:spPr/>
      <dgm:t>
        <a:bodyPr/>
        <a:lstStyle/>
        <a:p>
          <a:endParaRPr lang="en-US"/>
        </a:p>
      </dgm:t>
    </dgm:pt>
    <dgm:pt modelId="{DB811BE6-D943-4465-8F28-56771400C529}" type="sibTrans" cxnId="{68350307-9521-490E-A140-D982DCFF74A9}">
      <dgm:prSet/>
      <dgm:spPr/>
      <dgm:t>
        <a:bodyPr/>
        <a:lstStyle/>
        <a:p>
          <a:endParaRPr lang="en-US"/>
        </a:p>
      </dgm:t>
    </dgm:pt>
    <dgm:pt modelId="{F055438E-D3E8-42C5-A7D1-08A7637FA3A3}">
      <dgm:prSet phldrT="[Text]"/>
      <dgm:spPr>
        <a:solidFill>
          <a:schemeClr val="tx2">
            <a:lumMod val="20000"/>
            <a:lumOff val="80000"/>
          </a:schemeClr>
        </a:solidFill>
      </dgm:spPr>
      <dgm:t>
        <a:bodyPr/>
        <a:lstStyle/>
        <a:p>
          <a:pPr algn="just"/>
          <a:r>
            <a:rPr lang="en-US" b="1" dirty="0" smtClean="0">
              <a:solidFill>
                <a:schemeClr val="accent2">
                  <a:lumMod val="50000"/>
                </a:schemeClr>
              </a:solidFill>
              <a:effectLst/>
              <a:latin typeface="+mj-lt"/>
              <a:ea typeface="Calibri" panose="020F0502020204030204" pitchFamily="34" charset="0"/>
              <a:cs typeface="Calibri" panose="020F0502020204030204" pitchFamily="34" charset="0"/>
            </a:rPr>
            <a:t>Early return options for lease accounts: </a:t>
          </a:r>
          <a:r>
            <a:rPr lang="en-US" dirty="0" smtClean="0">
              <a:solidFill>
                <a:schemeClr val="accent2">
                  <a:lumMod val="50000"/>
                </a:schemeClr>
              </a:solidFill>
              <a:effectLst/>
              <a:latin typeface="+mj-lt"/>
              <a:ea typeface="Calibri" panose="020F0502020204030204" pitchFamily="34" charset="0"/>
              <a:cs typeface="Calibri" panose="020F0502020204030204" pitchFamily="34" charset="0"/>
            </a:rPr>
            <a:t>Inquiries about early return options for lease accounts. </a:t>
          </a:r>
          <a:r>
            <a:rPr lang="en-US" b="1" dirty="0" smtClean="0">
              <a:solidFill>
                <a:schemeClr val="accent2">
                  <a:lumMod val="50000"/>
                </a:schemeClr>
              </a:solidFill>
              <a:effectLst/>
              <a:latin typeface="+mj-lt"/>
              <a:ea typeface="Calibri" panose="020F0502020204030204" pitchFamily="34" charset="0"/>
              <a:cs typeface="Calibri" panose="020F0502020204030204" pitchFamily="34" charset="0"/>
            </a:rPr>
            <a:t>This is not the same as buybacks or vehicle replacements.</a:t>
          </a:r>
          <a:endParaRPr lang="en-US" dirty="0">
            <a:solidFill>
              <a:schemeClr val="accent2">
                <a:lumMod val="50000"/>
              </a:schemeClr>
            </a:solidFill>
            <a:latin typeface="+mj-lt"/>
          </a:endParaRPr>
        </a:p>
      </dgm:t>
    </dgm:pt>
    <dgm:pt modelId="{2E049E09-FE29-42DB-8905-868F514F5A8A}" type="parTrans" cxnId="{83F866D6-B39C-4435-A351-9E4A5EAFBF23}">
      <dgm:prSet/>
      <dgm:spPr/>
      <dgm:t>
        <a:bodyPr/>
        <a:lstStyle/>
        <a:p>
          <a:endParaRPr lang="en-US"/>
        </a:p>
      </dgm:t>
    </dgm:pt>
    <dgm:pt modelId="{09DC88A8-7E99-4929-A890-12BA34F4DF2F}" type="sibTrans" cxnId="{83F866D6-B39C-4435-A351-9E4A5EAFBF23}">
      <dgm:prSet/>
      <dgm:spPr/>
      <dgm:t>
        <a:bodyPr/>
        <a:lstStyle/>
        <a:p>
          <a:endParaRPr lang="en-US"/>
        </a:p>
      </dgm:t>
    </dgm:pt>
    <dgm:pt modelId="{6533DD39-11DD-4007-BE65-9DA8CB674874}">
      <dgm:prSet phldrT="[Text]"/>
      <dgm:spPr>
        <a:solidFill>
          <a:schemeClr val="tx2">
            <a:lumMod val="20000"/>
            <a:lumOff val="80000"/>
          </a:schemeClr>
        </a:solidFill>
      </dgm:spPr>
      <dgm:t>
        <a:bodyPr/>
        <a:lstStyle/>
        <a:p>
          <a:r>
            <a:rPr lang="en-US" b="1" dirty="0" smtClean="0">
              <a:solidFill>
                <a:schemeClr val="accent2">
                  <a:lumMod val="50000"/>
                </a:schemeClr>
              </a:solidFill>
              <a:effectLst/>
              <a:latin typeface="+mj-lt"/>
              <a:ea typeface="Calibri" panose="020F0502020204030204" pitchFamily="34" charset="0"/>
            </a:rPr>
            <a:t>Lease end inquiries: </a:t>
          </a:r>
          <a:r>
            <a:rPr lang="en-US" dirty="0" smtClean="0">
              <a:solidFill>
                <a:schemeClr val="accent2">
                  <a:lumMod val="50000"/>
                </a:schemeClr>
              </a:solidFill>
              <a:effectLst/>
              <a:latin typeface="+mj-lt"/>
              <a:ea typeface="Calibri" panose="020F0502020204030204" pitchFamily="34" charset="0"/>
            </a:rPr>
            <a:t>All customer inquiries about the end of their lease contract should be transferred to VCCI.</a:t>
          </a:r>
          <a:endParaRPr lang="en-US" dirty="0">
            <a:solidFill>
              <a:schemeClr val="accent2">
                <a:lumMod val="50000"/>
              </a:schemeClr>
            </a:solidFill>
            <a:latin typeface="+mj-lt"/>
          </a:endParaRPr>
        </a:p>
      </dgm:t>
    </dgm:pt>
    <dgm:pt modelId="{C4B1C080-920D-446C-8D20-BA6BECA2FC3B}" type="parTrans" cxnId="{835E274B-89AA-44D2-966D-32263B144D0D}">
      <dgm:prSet/>
      <dgm:spPr/>
      <dgm:t>
        <a:bodyPr/>
        <a:lstStyle/>
        <a:p>
          <a:endParaRPr lang="en-US"/>
        </a:p>
      </dgm:t>
    </dgm:pt>
    <dgm:pt modelId="{E0F10530-F7C6-4671-A780-889E324D3F5F}" type="sibTrans" cxnId="{835E274B-89AA-44D2-966D-32263B144D0D}">
      <dgm:prSet/>
      <dgm:spPr/>
      <dgm:t>
        <a:bodyPr/>
        <a:lstStyle/>
        <a:p>
          <a:endParaRPr lang="en-US"/>
        </a:p>
      </dgm:t>
    </dgm:pt>
    <dgm:pt modelId="{7477CB16-3ECE-49A7-A8ED-3BDA015506D4}" type="pres">
      <dgm:prSet presAssocID="{1268A609-EA48-453A-8206-67A79C6128AB}" presName="linear" presStyleCnt="0">
        <dgm:presLayoutVars>
          <dgm:dir/>
          <dgm:resizeHandles val="exact"/>
        </dgm:presLayoutVars>
      </dgm:prSet>
      <dgm:spPr/>
      <dgm:t>
        <a:bodyPr/>
        <a:lstStyle/>
        <a:p>
          <a:endParaRPr lang="en-US"/>
        </a:p>
      </dgm:t>
    </dgm:pt>
    <dgm:pt modelId="{F5D2E4EF-B687-4D73-97BE-4EAAD2B11EE4}" type="pres">
      <dgm:prSet presAssocID="{B0BAC9ED-2272-4552-B7F4-AAE2AF481040}" presName="comp" presStyleCnt="0"/>
      <dgm:spPr/>
    </dgm:pt>
    <dgm:pt modelId="{04D168CB-3C48-4018-8A1C-12853EAFB5E6}" type="pres">
      <dgm:prSet presAssocID="{B0BAC9ED-2272-4552-B7F4-AAE2AF481040}" presName="box" presStyleLbl="node1" presStyleIdx="0" presStyleCnt="3"/>
      <dgm:spPr/>
      <dgm:t>
        <a:bodyPr/>
        <a:lstStyle/>
        <a:p>
          <a:endParaRPr lang="en-US"/>
        </a:p>
      </dgm:t>
    </dgm:pt>
    <dgm:pt modelId="{348B3624-27A0-4C0C-9C3B-D848249A46FD}" type="pres">
      <dgm:prSet presAssocID="{B0BAC9ED-2272-4552-B7F4-AAE2AF481040}" presName="img" presStyleLbl="fgImgPlace1" presStyleIdx="0" presStyleCnt="3"/>
      <dgm:spPr>
        <a:blipFill rotWithShape="1">
          <a:blip xmlns:r="http://schemas.openxmlformats.org/officeDocument/2006/relationships" r:embed="rId1"/>
          <a:stretch>
            <a:fillRect/>
          </a:stretch>
        </a:blipFill>
      </dgm:spPr>
    </dgm:pt>
    <dgm:pt modelId="{A9C332F4-020A-40DB-B4AD-4B99E7E8C601}" type="pres">
      <dgm:prSet presAssocID="{B0BAC9ED-2272-4552-B7F4-AAE2AF481040}" presName="text" presStyleLbl="node1" presStyleIdx="0" presStyleCnt="3">
        <dgm:presLayoutVars>
          <dgm:bulletEnabled val="1"/>
        </dgm:presLayoutVars>
      </dgm:prSet>
      <dgm:spPr/>
      <dgm:t>
        <a:bodyPr/>
        <a:lstStyle/>
        <a:p>
          <a:endParaRPr lang="en-US"/>
        </a:p>
      </dgm:t>
    </dgm:pt>
    <dgm:pt modelId="{58BF7EC9-3C64-410A-8AAD-F97D131F9032}" type="pres">
      <dgm:prSet presAssocID="{DB811BE6-D943-4465-8F28-56771400C529}" presName="spacer" presStyleCnt="0"/>
      <dgm:spPr/>
    </dgm:pt>
    <dgm:pt modelId="{7346BAAF-C207-4E4B-B60B-C595E73917DE}" type="pres">
      <dgm:prSet presAssocID="{F055438E-D3E8-42C5-A7D1-08A7637FA3A3}" presName="comp" presStyleCnt="0"/>
      <dgm:spPr/>
    </dgm:pt>
    <dgm:pt modelId="{2B30200A-F6FA-4C2D-8CCB-B90B8EB264C4}" type="pres">
      <dgm:prSet presAssocID="{F055438E-D3E8-42C5-A7D1-08A7637FA3A3}" presName="box" presStyleLbl="node1" presStyleIdx="1" presStyleCnt="3"/>
      <dgm:spPr/>
      <dgm:t>
        <a:bodyPr/>
        <a:lstStyle/>
        <a:p>
          <a:endParaRPr lang="en-US"/>
        </a:p>
      </dgm:t>
    </dgm:pt>
    <dgm:pt modelId="{F90B3083-9210-4B9E-B629-BAAAF5F55A1C}" type="pres">
      <dgm:prSet presAssocID="{F055438E-D3E8-42C5-A7D1-08A7637FA3A3}" presName="img" presStyleLbl="fgImgPlace1" presStyleIdx="1" presStyleCnt="3"/>
      <dgm:spPr>
        <a:blipFill rotWithShape="1">
          <a:blip xmlns:r="http://schemas.openxmlformats.org/officeDocument/2006/relationships" r:embed="rId1"/>
          <a:stretch>
            <a:fillRect/>
          </a:stretch>
        </a:blipFill>
      </dgm:spPr>
    </dgm:pt>
    <dgm:pt modelId="{CC56D787-DC44-4380-AB94-55B75836CB95}" type="pres">
      <dgm:prSet presAssocID="{F055438E-D3E8-42C5-A7D1-08A7637FA3A3}" presName="text" presStyleLbl="node1" presStyleIdx="1" presStyleCnt="3">
        <dgm:presLayoutVars>
          <dgm:bulletEnabled val="1"/>
        </dgm:presLayoutVars>
      </dgm:prSet>
      <dgm:spPr/>
      <dgm:t>
        <a:bodyPr/>
        <a:lstStyle/>
        <a:p>
          <a:endParaRPr lang="en-US"/>
        </a:p>
      </dgm:t>
    </dgm:pt>
    <dgm:pt modelId="{33FA3472-4F61-4C62-8FF8-58636A8796CC}" type="pres">
      <dgm:prSet presAssocID="{09DC88A8-7E99-4929-A890-12BA34F4DF2F}" presName="spacer" presStyleCnt="0"/>
      <dgm:spPr/>
    </dgm:pt>
    <dgm:pt modelId="{A3761606-EA92-4B90-896E-9542FF13B6FD}" type="pres">
      <dgm:prSet presAssocID="{6533DD39-11DD-4007-BE65-9DA8CB674874}" presName="comp" presStyleCnt="0"/>
      <dgm:spPr/>
    </dgm:pt>
    <dgm:pt modelId="{D2097D54-841C-43F1-8ADF-C356F4B27DBC}" type="pres">
      <dgm:prSet presAssocID="{6533DD39-11DD-4007-BE65-9DA8CB674874}" presName="box" presStyleLbl="node1" presStyleIdx="2" presStyleCnt="3"/>
      <dgm:spPr/>
      <dgm:t>
        <a:bodyPr/>
        <a:lstStyle/>
        <a:p>
          <a:endParaRPr lang="en-US"/>
        </a:p>
      </dgm:t>
    </dgm:pt>
    <dgm:pt modelId="{F10CE36B-BE2D-4FE7-87C1-316165D853C9}" type="pres">
      <dgm:prSet presAssocID="{6533DD39-11DD-4007-BE65-9DA8CB674874}" presName="img" presStyleLbl="fgImgPlace1" presStyleIdx="2" presStyleCnt="3"/>
      <dgm:spPr>
        <a:blipFill rotWithShape="1">
          <a:blip xmlns:r="http://schemas.openxmlformats.org/officeDocument/2006/relationships" r:embed="rId1"/>
          <a:stretch>
            <a:fillRect/>
          </a:stretch>
        </a:blipFill>
      </dgm:spPr>
    </dgm:pt>
    <dgm:pt modelId="{DA8AD135-A473-4B4C-A94E-95457E7B71DD}" type="pres">
      <dgm:prSet presAssocID="{6533DD39-11DD-4007-BE65-9DA8CB674874}" presName="text" presStyleLbl="node1" presStyleIdx="2" presStyleCnt="3">
        <dgm:presLayoutVars>
          <dgm:bulletEnabled val="1"/>
        </dgm:presLayoutVars>
      </dgm:prSet>
      <dgm:spPr/>
      <dgm:t>
        <a:bodyPr/>
        <a:lstStyle/>
        <a:p>
          <a:endParaRPr lang="en-US"/>
        </a:p>
      </dgm:t>
    </dgm:pt>
  </dgm:ptLst>
  <dgm:cxnLst>
    <dgm:cxn modelId="{40423739-313A-4502-8EBA-2FA0B4356946}" type="presOf" srcId="{B0BAC9ED-2272-4552-B7F4-AAE2AF481040}" destId="{04D168CB-3C48-4018-8A1C-12853EAFB5E6}" srcOrd="0" destOrd="0" presId="urn:microsoft.com/office/officeart/2005/8/layout/vList4"/>
    <dgm:cxn modelId="{F6E14A68-28FE-4B31-AFD2-746376A1EDC7}" type="presOf" srcId="{F055438E-D3E8-42C5-A7D1-08A7637FA3A3}" destId="{CC56D787-DC44-4380-AB94-55B75836CB95}" srcOrd="1" destOrd="0" presId="urn:microsoft.com/office/officeart/2005/8/layout/vList4"/>
    <dgm:cxn modelId="{693266FB-8AA2-4D0E-A4F4-F05AEE766588}" type="presOf" srcId="{6533DD39-11DD-4007-BE65-9DA8CB674874}" destId="{DA8AD135-A473-4B4C-A94E-95457E7B71DD}" srcOrd="1" destOrd="0" presId="urn:microsoft.com/office/officeart/2005/8/layout/vList4"/>
    <dgm:cxn modelId="{835E274B-89AA-44D2-966D-32263B144D0D}" srcId="{1268A609-EA48-453A-8206-67A79C6128AB}" destId="{6533DD39-11DD-4007-BE65-9DA8CB674874}" srcOrd="2" destOrd="0" parTransId="{C4B1C080-920D-446C-8D20-BA6BECA2FC3B}" sibTransId="{E0F10530-F7C6-4671-A780-889E324D3F5F}"/>
    <dgm:cxn modelId="{196BC866-65D2-4010-A73E-BA3A68889437}" type="presOf" srcId="{F055438E-D3E8-42C5-A7D1-08A7637FA3A3}" destId="{2B30200A-F6FA-4C2D-8CCB-B90B8EB264C4}" srcOrd="0" destOrd="0" presId="urn:microsoft.com/office/officeart/2005/8/layout/vList4"/>
    <dgm:cxn modelId="{F6C05286-54EB-4E21-AC19-BA363448FB63}" type="presOf" srcId="{B0BAC9ED-2272-4552-B7F4-AAE2AF481040}" destId="{A9C332F4-020A-40DB-B4AD-4B99E7E8C601}" srcOrd="1" destOrd="0" presId="urn:microsoft.com/office/officeart/2005/8/layout/vList4"/>
    <dgm:cxn modelId="{68350307-9521-490E-A140-D982DCFF74A9}" srcId="{1268A609-EA48-453A-8206-67A79C6128AB}" destId="{B0BAC9ED-2272-4552-B7F4-AAE2AF481040}" srcOrd="0" destOrd="0" parTransId="{7E9B4CBA-03B0-4784-8FC4-6E7B6657F196}" sibTransId="{DB811BE6-D943-4465-8F28-56771400C529}"/>
    <dgm:cxn modelId="{DD9F8D1B-0413-4043-B3A9-697F8BB48A76}" type="presOf" srcId="{6533DD39-11DD-4007-BE65-9DA8CB674874}" destId="{D2097D54-841C-43F1-8ADF-C356F4B27DBC}" srcOrd="0" destOrd="0" presId="urn:microsoft.com/office/officeart/2005/8/layout/vList4"/>
    <dgm:cxn modelId="{B5C1B882-C51E-4F21-AA7D-909FAE50BC5F}" type="presOf" srcId="{1268A609-EA48-453A-8206-67A79C6128AB}" destId="{7477CB16-3ECE-49A7-A8ED-3BDA015506D4}" srcOrd="0" destOrd="0" presId="urn:microsoft.com/office/officeart/2005/8/layout/vList4"/>
    <dgm:cxn modelId="{83F866D6-B39C-4435-A351-9E4A5EAFBF23}" srcId="{1268A609-EA48-453A-8206-67A79C6128AB}" destId="{F055438E-D3E8-42C5-A7D1-08A7637FA3A3}" srcOrd="1" destOrd="0" parTransId="{2E049E09-FE29-42DB-8905-868F514F5A8A}" sibTransId="{09DC88A8-7E99-4929-A890-12BA34F4DF2F}"/>
    <dgm:cxn modelId="{BAF98DB0-A7E9-4A9D-83BC-2BF5256B4B45}" type="presParOf" srcId="{7477CB16-3ECE-49A7-A8ED-3BDA015506D4}" destId="{F5D2E4EF-B687-4D73-97BE-4EAAD2B11EE4}" srcOrd="0" destOrd="0" presId="urn:microsoft.com/office/officeart/2005/8/layout/vList4"/>
    <dgm:cxn modelId="{90005EF4-ACCC-4809-8D6E-9345F23B9990}" type="presParOf" srcId="{F5D2E4EF-B687-4D73-97BE-4EAAD2B11EE4}" destId="{04D168CB-3C48-4018-8A1C-12853EAFB5E6}" srcOrd="0" destOrd="0" presId="urn:microsoft.com/office/officeart/2005/8/layout/vList4"/>
    <dgm:cxn modelId="{2362A478-C1AE-4E9E-B2E3-483040AF1327}" type="presParOf" srcId="{F5D2E4EF-B687-4D73-97BE-4EAAD2B11EE4}" destId="{348B3624-27A0-4C0C-9C3B-D848249A46FD}" srcOrd="1" destOrd="0" presId="urn:microsoft.com/office/officeart/2005/8/layout/vList4"/>
    <dgm:cxn modelId="{E9A8331A-A108-4817-888A-6684001139DB}" type="presParOf" srcId="{F5D2E4EF-B687-4D73-97BE-4EAAD2B11EE4}" destId="{A9C332F4-020A-40DB-B4AD-4B99E7E8C601}" srcOrd="2" destOrd="0" presId="urn:microsoft.com/office/officeart/2005/8/layout/vList4"/>
    <dgm:cxn modelId="{40FE0069-EE4A-4998-952B-BC8E28A793A6}" type="presParOf" srcId="{7477CB16-3ECE-49A7-A8ED-3BDA015506D4}" destId="{58BF7EC9-3C64-410A-8AAD-F97D131F9032}" srcOrd="1" destOrd="0" presId="urn:microsoft.com/office/officeart/2005/8/layout/vList4"/>
    <dgm:cxn modelId="{EC3F2101-076F-46B0-B2DB-B35D8508F2CC}" type="presParOf" srcId="{7477CB16-3ECE-49A7-A8ED-3BDA015506D4}" destId="{7346BAAF-C207-4E4B-B60B-C595E73917DE}" srcOrd="2" destOrd="0" presId="urn:microsoft.com/office/officeart/2005/8/layout/vList4"/>
    <dgm:cxn modelId="{34B6338A-F19F-4CFA-9F90-0C77BA465A2E}" type="presParOf" srcId="{7346BAAF-C207-4E4B-B60B-C595E73917DE}" destId="{2B30200A-F6FA-4C2D-8CCB-B90B8EB264C4}" srcOrd="0" destOrd="0" presId="urn:microsoft.com/office/officeart/2005/8/layout/vList4"/>
    <dgm:cxn modelId="{8A3BB951-B158-4DA0-963A-BDFE3637CA3A}" type="presParOf" srcId="{7346BAAF-C207-4E4B-B60B-C595E73917DE}" destId="{F90B3083-9210-4B9E-B629-BAAAF5F55A1C}" srcOrd="1" destOrd="0" presId="urn:microsoft.com/office/officeart/2005/8/layout/vList4"/>
    <dgm:cxn modelId="{B1C30C56-4F24-4C23-BDAD-51040E8841BA}" type="presParOf" srcId="{7346BAAF-C207-4E4B-B60B-C595E73917DE}" destId="{CC56D787-DC44-4380-AB94-55B75836CB95}" srcOrd="2" destOrd="0" presId="urn:microsoft.com/office/officeart/2005/8/layout/vList4"/>
    <dgm:cxn modelId="{63DC0431-CBFB-4487-A089-A4323052180F}" type="presParOf" srcId="{7477CB16-3ECE-49A7-A8ED-3BDA015506D4}" destId="{33FA3472-4F61-4C62-8FF8-58636A8796CC}" srcOrd="3" destOrd="0" presId="urn:microsoft.com/office/officeart/2005/8/layout/vList4"/>
    <dgm:cxn modelId="{61F33431-1458-4851-8AB4-BF14D5280DC9}" type="presParOf" srcId="{7477CB16-3ECE-49A7-A8ED-3BDA015506D4}" destId="{A3761606-EA92-4B90-896E-9542FF13B6FD}" srcOrd="4" destOrd="0" presId="urn:microsoft.com/office/officeart/2005/8/layout/vList4"/>
    <dgm:cxn modelId="{76956E92-72D7-4A5D-899E-A0BD75BE3173}" type="presParOf" srcId="{A3761606-EA92-4B90-896E-9542FF13B6FD}" destId="{D2097D54-841C-43F1-8ADF-C356F4B27DBC}" srcOrd="0" destOrd="0" presId="urn:microsoft.com/office/officeart/2005/8/layout/vList4"/>
    <dgm:cxn modelId="{CF3CD9B3-EB45-4C85-976D-927FAF0CB259}" type="presParOf" srcId="{A3761606-EA92-4B90-896E-9542FF13B6FD}" destId="{F10CE36B-BE2D-4FE7-87C1-316165D853C9}" srcOrd="1" destOrd="0" presId="urn:microsoft.com/office/officeart/2005/8/layout/vList4"/>
    <dgm:cxn modelId="{89426E69-96FC-49A6-A095-48F29CF77E3C}" type="presParOf" srcId="{A3761606-EA92-4B90-896E-9542FF13B6FD}" destId="{DA8AD135-A473-4B4C-A94E-95457E7B71DD}"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268A609-EA48-453A-8206-67A79C6128A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0BAC9ED-2272-4552-B7F4-AAE2AF481040}">
      <dgm:prSet phldrT="[Text]"/>
      <dgm:spPr>
        <a:solidFill>
          <a:schemeClr val="tx2">
            <a:lumMod val="20000"/>
            <a:lumOff val="80000"/>
          </a:schemeClr>
        </a:solidFill>
      </dgm:spPr>
      <dgm:t>
        <a:bodyPr/>
        <a:lstStyle/>
        <a:p>
          <a:r>
            <a:rPr lang="en-CA" b="1" dirty="0" smtClean="0">
              <a:solidFill>
                <a:schemeClr val="accent2">
                  <a:lumMod val="50000"/>
                </a:schemeClr>
              </a:solidFill>
              <a:effectLst/>
              <a:latin typeface="+mj-lt"/>
              <a:ea typeface="Times New Roman" panose="02020603050405020304" pitchFamily="18" charset="0"/>
              <a:cs typeface="Arial" panose="020B0604020202020204" pitchFamily="34" charset="0"/>
            </a:rPr>
            <a:t>Insurance coverage: </a:t>
          </a:r>
          <a:r>
            <a:rPr lang="en-US" dirty="0" smtClean="0">
              <a:solidFill>
                <a:schemeClr val="accent2">
                  <a:lumMod val="50000"/>
                </a:schemeClr>
              </a:solidFill>
              <a:effectLst/>
              <a:latin typeface="+mj-lt"/>
              <a:ea typeface="Calibri" panose="020F0502020204030204" pitchFamily="34" charset="0"/>
            </a:rPr>
            <a:t>All customer inquiries about the insurance coverage for their financed or leased vehicles should be transferred to VCCI.</a:t>
          </a:r>
          <a:endParaRPr lang="en-US" dirty="0">
            <a:solidFill>
              <a:schemeClr val="accent2">
                <a:lumMod val="50000"/>
              </a:schemeClr>
            </a:solidFill>
            <a:latin typeface="+mj-lt"/>
            <a:cs typeface="Calibri" panose="020F0502020204030204" pitchFamily="34" charset="0"/>
          </a:endParaRPr>
        </a:p>
      </dgm:t>
    </dgm:pt>
    <dgm:pt modelId="{7E9B4CBA-03B0-4784-8FC4-6E7B6657F196}" type="parTrans" cxnId="{68350307-9521-490E-A140-D982DCFF74A9}">
      <dgm:prSet/>
      <dgm:spPr/>
      <dgm:t>
        <a:bodyPr/>
        <a:lstStyle/>
        <a:p>
          <a:endParaRPr lang="en-US"/>
        </a:p>
      </dgm:t>
    </dgm:pt>
    <dgm:pt modelId="{DB811BE6-D943-4465-8F28-56771400C529}" type="sibTrans" cxnId="{68350307-9521-490E-A140-D982DCFF74A9}">
      <dgm:prSet/>
      <dgm:spPr/>
      <dgm:t>
        <a:bodyPr/>
        <a:lstStyle/>
        <a:p>
          <a:endParaRPr lang="en-US"/>
        </a:p>
      </dgm:t>
    </dgm:pt>
    <dgm:pt modelId="{F055438E-D3E8-42C5-A7D1-08A7637FA3A3}">
      <dgm:prSet phldrT="[Text]"/>
      <dgm:spPr>
        <a:solidFill>
          <a:schemeClr val="tx2">
            <a:lumMod val="20000"/>
            <a:lumOff val="80000"/>
          </a:schemeClr>
        </a:solidFill>
      </dgm:spPr>
      <dgm:t>
        <a:bodyPr/>
        <a:lstStyle/>
        <a:p>
          <a:pPr algn="just"/>
          <a:r>
            <a:rPr lang="en-CA" b="1" dirty="0" smtClean="0">
              <a:solidFill>
                <a:schemeClr val="accent2">
                  <a:lumMod val="50000"/>
                </a:schemeClr>
              </a:solidFill>
              <a:effectLst/>
              <a:latin typeface="+mj-lt"/>
              <a:ea typeface="Times New Roman" panose="02020603050405020304" pitchFamily="18" charset="0"/>
              <a:cs typeface="Arial" panose="020B0604020202020204" pitchFamily="34" charset="0"/>
            </a:rPr>
            <a:t>Total Loss: </a:t>
          </a:r>
          <a:r>
            <a:rPr lang="en-CA" dirty="0" smtClean="0">
              <a:solidFill>
                <a:schemeClr val="accent2">
                  <a:lumMod val="50000"/>
                </a:schemeClr>
              </a:solidFill>
              <a:effectLst/>
              <a:latin typeface="+mj-lt"/>
              <a:ea typeface="Times New Roman" panose="02020603050405020304" pitchFamily="18" charset="0"/>
              <a:cs typeface="Arial" panose="020B0604020202020204" pitchFamily="34" charset="0"/>
            </a:rPr>
            <a:t>Inquiries about totaled financed or leased vehicles should be transferred to VCCI.</a:t>
          </a:r>
          <a:endParaRPr lang="en-US" dirty="0">
            <a:solidFill>
              <a:schemeClr val="accent2">
                <a:lumMod val="50000"/>
              </a:schemeClr>
            </a:solidFill>
            <a:latin typeface="+mj-lt"/>
          </a:endParaRPr>
        </a:p>
      </dgm:t>
    </dgm:pt>
    <dgm:pt modelId="{2E049E09-FE29-42DB-8905-868F514F5A8A}" type="parTrans" cxnId="{83F866D6-B39C-4435-A351-9E4A5EAFBF23}">
      <dgm:prSet/>
      <dgm:spPr/>
      <dgm:t>
        <a:bodyPr/>
        <a:lstStyle/>
        <a:p>
          <a:endParaRPr lang="en-US"/>
        </a:p>
      </dgm:t>
    </dgm:pt>
    <dgm:pt modelId="{09DC88A8-7E99-4929-A890-12BA34F4DF2F}" type="sibTrans" cxnId="{83F866D6-B39C-4435-A351-9E4A5EAFBF23}">
      <dgm:prSet/>
      <dgm:spPr/>
      <dgm:t>
        <a:bodyPr/>
        <a:lstStyle/>
        <a:p>
          <a:endParaRPr lang="en-US"/>
        </a:p>
      </dgm:t>
    </dgm:pt>
    <dgm:pt modelId="{6533DD39-11DD-4007-BE65-9DA8CB674874}">
      <dgm:prSet phldrT="[Text]"/>
      <dgm:spPr>
        <a:solidFill>
          <a:schemeClr val="tx2">
            <a:lumMod val="20000"/>
            <a:lumOff val="80000"/>
          </a:schemeClr>
        </a:solidFill>
      </dgm:spPr>
      <dgm:t>
        <a:bodyPr/>
        <a:lstStyle/>
        <a:p>
          <a:r>
            <a:rPr lang="en-CA" b="1" dirty="0" smtClean="0">
              <a:solidFill>
                <a:schemeClr val="accent2">
                  <a:lumMod val="50000"/>
                </a:schemeClr>
              </a:solidFill>
              <a:effectLst/>
              <a:latin typeface="+mj-lt"/>
              <a:ea typeface="Times New Roman" panose="02020603050405020304" pitchFamily="18" charset="0"/>
              <a:cs typeface="Arial" panose="020B0604020202020204" pitchFamily="34" charset="0"/>
            </a:rPr>
            <a:t>SOA or an Amortization: </a:t>
          </a:r>
          <a:r>
            <a:rPr lang="en-CA" dirty="0" smtClean="0">
              <a:solidFill>
                <a:schemeClr val="accent2">
                  <a:lumMod val="50000"/>
                </a:schemeClr>
              </a:solidFill>
              <a:effectLst/>
              <a:latin typeface="+mj-lt"/>
              <a:ea typeface="Times New Roman" panose="02020603050405020304" pitchFamily="18" charset="0"/>
              <a:cs typeface="Arial" panose="020B0604020202020204" pitchFamily="34" charset="0"/>
            </a:rPr>
            <a:t>All inquiries about the repayment structure (Amortization) for either a leased or financed vehicle should be transferred to VCCI.</a:t>
          </a:r>
          <a:endParaRPr lang="en-US" dirty="0">
            <a:solidFill>
              <a:schemeClr val="accent2">
                <a:lumMod val="50000"/>
              </a:schemeClr>
            </a:solidFill>
            <a:latin typeface="+mj-lt"/>
          </a:endParaRPr>
        </a:p>
      </dgm:t>
    </dgm:pt>
    <dgm:pt modelId="{C4B1C080-920D-446C-8D20-BA6BECA2FC3B}" type="parTrans" cxnId="{835E274B-89AA-44D2-966D-32263B144D0D}">
      <dgm:prSet/>
      <dgm:spPr/>
      <dgm:t>
        <a:bodyPr/>
        <a:lstStyle/>
        <a:p>
          <a:endParaRPr lang="en-US"/>
        </a:p>
      </dgm:t>
    </dgm:pt>
    <dgm:pt modelId="{E0F10530-F7C6-4671-A780-889E324D3F5F}" type="sibTrans" cxnId="{835E274B-89AA-44D2-966D-32263B144D0D}">
      <dgm:prSet/>
      <dgm:spPr/>
      <dgm:t>
        <a:bodyPr/>
        <a:lstStyle/>
        <a:p>
          <a:endParaRPr lang="en-US"/>
        </a:p>
      </dgm:t>
    </dgm:pt>
    <dgm:pt modelId="{7477CB16-3ECE-49A7-A8ED-3BDA015506D4}" type="pres">
      <dgm:prSet presAssocID="{1268A609-EA48-453A-8206-67A79C6128AB}" presName="linear" presStyleCnt="0">
        <dgm:presLayoutVars>
          <dgm:dir/>
          <dgm:resizeHandles val="exact"/>
        </dgm:presLayoutVars>
      </dgm:prSet>
      <dgm:spPr/>
      <dgm:t>
        <a:bodyPr/>
        <a:lstStyle/>
        <a:p>
          <a:endParaRPr lang="en-US"/>
        </a:p>
      </dgm:t>
    </dgm:pt>
    <dgm:pt modelId="{F5D2E4EF-B687-4D73-97BE-4EAAD2B11EE4}" type="pres">
      <dgm:prSet presAssocID="{B0BAC9ED-2272-4552-B7F4-AAE2AF481040}" presName="comp" presStyleCnt="0"/>
      <dgm:spPr/>
    </dgm:pt>
    <dgm:pt modelId="{04D168CB-3C48-4018-8A1C-12853EAFB5E6}" type="pres">
      <dgm:prSet presAssocID="{B0BAC9ED-2272-4552-B7F4-AAE2AF481040}" presName="box" presStyleLbl="node1" presStyleIdx="0" presStyleCnt="3"/>
      <dgm:spPr/>
      <dgm:t>
        <a:bodyPr/>
        <a:lstStyle/>
        <a:p>
          <a:endParaRPr lang="en-US"/>
        </a:p>
      </dgm:t>
    </dgm:pt>
    <dgm:pt modelId="{348B3624-27A0-4C0C-9C3B-D848249A46FD}" type="pres">
      <dgm:prSet presAssocID="{B0BAC9ED-2272-4552-B7F4-AAE2AF481040}" presName="img" presStyleLbl="fgImgPlace1" presStyleIdx="0" presStyleCnt="3"/>
      <dgm:spPr>
        <a:blipFill rotWithShape="1">
          <a:blip xmlns:r="http://schemas.openxmlformats.org/officeDocument/2006/relationships" r:embed="rId1"/>
          <a:stretch>
            <a:fillRect/>
          </a:stretch>
        </a:blipFill>
      </dgm:spPr>
    </dgm:pt>
    <dgm:pt modelId="{A9C332F4-020A-40DB-B4AD-4B99E7E8C601}" type="pres">
      <dgm:prSet presAssocID="{B0BAC9ED-2272-4552-B7F4-AAE2AF481040}" presName="text" presStyleLbl="node1" presStyleIdx="0" presStyleCnt="3">
        <dgm:presLayoutVars>
          <dgm:bulletEnabled val="1"/>
        </dgm:presLayoutVars>
      </dgm:prSet>
      <dgm:spPr/>
      <dgm:t>
        <a:bodyPr/>
        <a:lstStyle/>
        <a:p>
          <a:endParaRPr lang="en-US"/>
        </a:p>
      </dgm:t>
    </dgm:pt>
    <dgm:pt modelId="{58BF7EC9-3C64-410A-8AAD-F97D131F9032}" type="pres">
      <dgm:prSet presAssocID="{DB811BE6-D943-4465-8F28-56771400C529}" presName="spacer" presStyleCnt="0"/>
      <dgm:spPr/>
    </dgm:pt>
    <dgm:pt modelId="{7346BAAF-C207-4E4B-B60B-C595E73917DE}" type="pres">
      <dgm:prSet presAssocID="{F055438E-D3E8-42C5-A7D1-08A7637FA3A3}" presName="comp" presStyleCnt="0"/>
      <dgm:spPr/>
    </dgm:pt>
    <dgm:pt modelId="{2B30200A-F6FA-4C2D-8CCB-B90B8EB264C4}" type="pres">
      <dgm:prSet presAssocID="{F055438E-D3E8-42C5-A7D1-08A7637FA3A3}" presName="box" presStyleLbl="node1" presStyleIdx="1" presStyleCnt="3"/>
      <dgm:spPr/>
      <dgm:t>
        <a:bodyPr/>
        <a:lstStyle/>
        <a:p>
          <a:endParaRPr lang="en-US"/>
        </a:p>
      </dgm:t>
    </dgm:pt>
    <dgm:pt modelId="{F90B3083-9210-4B9E-B629-BAAAF5F55A1C}" type="pres">
      <dgm:prSet presAssocID="{F055438E-D3E8-42C5-A7D1-08A7637FA3A3}" presName="img" presStyleLbl="fgImgPlace1" presStyleIdx="1" presStyleCnt="3"/>
      <dgm:spPr>
        <a:blipFill rotWithShape="1">
          <a:blip xmlns:r="http://schemas.openxmlformats.org/officeDocument/2006/relationships" r:embed="rId1"/>
          <a:stretch>
            <a:fillRect/>
          </a:stretch>
        </a:blipFill>
      </dgm:spPr>
    </dgm:pt>
    <dgm:pt modelId="{CC56D787-DC44-4380-AB94-55B75836CB95}" type="pres">
      <dgm:prSet presAssocID="{F055438E-D3E8-42C5-A7D1-08A7637FA3A3}" presName="text" presStyleLbl="node1" presStyleIdx="1" presStyleCnt="3">
        <dgm:presLayoutVars>
          <dgm:bulletEnabled val="1"/>
        </dgm:presLayoutVars>
      </dgm:prSet>
      <dgm:spPr/>
      <dgm:t>
        <a:bodyPr/>
        <a:lstStyle/>
        <a:p>
          <a:endParaRPr lang="en-US"/>
        </a:p>
      </dgm:t>
    </dgm:pt>
    <dgm:pt modelId="{33FA3472-4F61-4C62-8FF8-58636A8796CC}" type="pres">
      <dgm:prSet presAssocID="{09DC88A8-7E99-4929-A890-12BA34F4DF2F}" presName="spacer" presStyleCnt="0"/>
      <dgm:spPr/>
    </dgm:pt>
    <dgm:pt modelId="{A3761606-EA92-4B90-896E-9542FF13B6FD}" type="pres">
      <dgm:prSet presAssocID="{6533DD39-11DD-4007-BE65-9DA8CB674874}" presName="comp" presStyleCnt="0"/>
      <dgm:spPr/>
    </dgm:pt>
    <dgm:pt modelId="{D2097D54-841C-43F1-8ADF-C356F4B27DBC}" type="pres">
      <dgm:prSet presAssocID="{6533DD39-11DD-4007-BE65-9DA8CB674874}" presName="box" presStyleLbl="node1" presStyleIdx="2" presStyleCnt="3"/>
      <dgm:spPr/>
      <dgm:t>
        <a:bodyPr/>
        <a:lstStyle/>
        <a:p>
          <a:endParaRPr lang="en-US"/>
        </a:p>
      </dgm:t>
    </dgm:pt>
    <dgm:pt modelId="{F10CE36B-BE2D-4FE7-87C1-316165D853C9}" type="pres">
      <dgm:prSet presAssocID="{6533DD39-11DD-4007-BE65-9DA8CB674874}" presName="img" presStyleLbl="fgImgPlace1" presStyleIdx="2" presStyleCnt="3"/>
      <dgm:spPr>
        <a:blipFill rotWithShape="1">
          <a:blip xmlns:r="http://schemas.openxmlformats.org/officeDocument/2006/relationships" r:embed="rId1"/>
          <a:stretch>
            <a:fillRect/>
          </a:stretch>
        </a:blipFill>
      </dgm:spPr>
    </dgm:pt>
    <dgm:pt modelId="{DA8AD135-A473-4B4C-A94E-95457E7B71DD}" type="pres">
      <dgm:prSet presAssocID="{6533DD39-11DD-4007-BE65-9DA8CB674874}" presName="text" presStyleLbl="node1" presStyleIdx="2" presStyleCnt="3">
        <dgm:presLayoutVars>
          <dgm:bulletEnabled val="1"/>
        </dgm:presLayoutVars>
      </dgm:prSet>
      <dgm:spPr/>
      <dgm:t>
        <a:bodyPr/>
        <a:lstStyle/>
        <a:p>
          <a:endParaRPr lang="en-US"/>
        </a:p>
      </dgm:t>
    </dgm:pt>
  </dgm:ptLst>
  <dgm:cxnLst>
    <dgm:cxn modelId="{A3FA83FD-C6DC-4946-942E-4A800DBF6D75}" type="presOf" srcId="{F055438E-D3E8-42C5-A7D1-08A7637FA3A3}" destId="{CC56D787-DC44-4380-AB94-55B75836CB95}" srcOrd="1" destOrd="0" presId="urn:microsoft.com/office/officeart/2005/8/layout/vList4"/>
    <dgm:cxn modelId="{99521737-E3C3-45CF-9D31-D8D36D2425B8}" type="presOf" srcId="{B0BAC9ED-2272-4552-B7F4-AAE2AF481040}" destId="{A9C332F4-020A-40DB-B4AD-4B99E7E8C601}" srcOrd="1" destOrd="0" presId="urn:microsoft.com/office/officeart/2005/8/layout/vList4"/>
    <dgm:cxn modelId="{68350307-9521-490E-A140-D982DCFF74A9}" srcId="{1268A609-EA48-453A-8206-67A79C6128AB}" destId="{B0BAC9ED-2272-4552-B7F4-AAE2AF481040}" srcOrd="0" destOrd="0" parTransId="{7E9B4CBA-03B0-4784-8FC4-6E7B6657F196}" sibTransId="{DB811BE6-D943-4465-8F28-56771400C529}"/>
    <dgm:cxn modelId="{835E274B-89AA-44D2-966D-32263B144D0D}" srcId="{1268A609-EA48-453A-8206-67A79C6128AB}" destId="{6533DD39-11DD-4007-BE65-9DA8CB674874}" srcOrd="2" destOrd="0" parTransId="{C4B1C080-920D-446C-8D20-BA6BECA2FC3B}" sibTransId="{E0F10530-F7C6-4671-A780-889E324D3F5F}"/>
    <dgm:cxn modelId="{0B1EBC9B-436F-4948-B607-CD03D4F4F4D8}" type="presOf" srcId="{6533DD39-11DD-4007-BE65-9DA8CB674874}" destId="{DA8AD135-A473-4B4C-A94E-95457E7B71DD}" srcOrd="1" destOrd="0" presId="urn:microsoft.com/office/officeart/2005/8/layout/vList4"/>
    <dgm:cxn modelId="{D40F56D0-8ED8-4D74-894F-4FF124A1AE6A}" type="presOf" srcId="{6533DD39-11DD-4007-BE65-9DA8CB674874}" destId="{D2097D54-841C-43F1-8ADF-C356F4B27DBC}" srcOrd="0" destOrd="0" presId="urn:microsoft.com/office/officeart/2005/8/layout/vList4"/>
    <dgm:cxn modelId="{5F87AFC5-CF13-4437-8596-299DD552501C}" type="presOf" srcId="{F055438E-D3E8-42C5-A7D1-08A7637FA3A3}" destId="{2B30200A-F6FA-4C2D-8CCB-B90B8EB264C4}" srcOrd="0" destOrd="0" presId="urn:microsoft.com/office/officeart/2005/8/layout/vList4"/>
    <dgm:cxn modelId="{918E5266-705A-45C0-88FF-DA00F78DC560}" type="presOf" srcId="{1268A609-EA48-453A-8206-67A79C6128AB}" destId="{7477CB16-3ECE-49A7-A8ED-3BDA015506D4}" srcOrd="0" destOrd="0" presId="urn:microsoft.com/office/officeart/2005/8/layout/vList4"/>
    <dgm:cxn modelId="{CEF5A98A-E254-422A-BA7A-35EFF5CC938A}" type="presOf" srcId="{B0BAC9ED-2272-4552-B7F4-AAE2AF481040}" destId="{04D168CB-3C48-4018-8A1C-12853EAFB5E6}" srcOrd="0" destOrd="0" presId="urn:microsoft.com/office/officeart/2005/8/layout/vList4"/>
    <dgm:cxn modelId="{83F866D6-B39C-4435-A351-9E4A5EAFBF23}" srcId="{1268A609-EA48-453A-8206-67A79C6128AB}" destId="{F055438E-D3E8-42C5-A7D1-08A7637FA3A3}" srcOrd="1" destOrd="0" parTransId="{2E049E09-FE29-42DB-8905-868F514F5A8A}" sibTransId="{09DC88A8-7E99-4929-A890-12BA34F4DF2F}"/>
    <dgm:cxn modelId="{58281540-42A7-4374-9EAD-599406ABB8F3}" type="presParOf" srcId="{7477CB16-3ECE-49A7-A8ED-3BDA015506D4}" destId="{F5D2E4EF-B687-4D73-97BE-4EAAD2B11EE4}" srcOrd="0" destOrd="0" presId="urn:microsoft.com/office/officeart/2005/8/layout/vList4"/>
    <dgm:cxn modelId="{7CB0686A-40A5-4BE7-BB14-DA289852CFD8}" type="presParOf" srcId="{F5D2E4EF-B687-4D73-97BE-4EAAD2B11EE4}" destId="{04D168CB-3C48-4018-8A1C-12853EAFB5E6}" srcOrd="0" destOrd="0" presId="urn:microsoft.com/office/officeart/2005/8/layout/vList4"/>
    <dgm:cxn modelId="{C95EF4D5-9ECC-4002-8B9E-369090CE3FB2}" type="presParOf" srcId="{F5D2E4EF-B687-4D73-97BE-4EAAD2B11EE4}" destId="{348B3624-27A0-4C0C-9C3B-D848249A46FD}" srcOrd="1" destOrd="0" presId="urn:microsoft.com/office/officeart/2005/8/layout/vList4"/>
    <dgm:cxn modelId="{3BAF7780-103A-466E-B643-457781424499}" type="presParOf" srcId="{F5D2E4EF-B687-4D73-97BE-4EAAD2B11EE4}" destId="{A9C332F4-020A-40DB-B4AD-4B99E7E8C601}" srcOrd="2" destOrd="0" presId="urn:microsoft.com/office/officeart/2005/8/layout/vList4"/>
    <dgm:cxn modelId="{20AFCDA2-5456-4F28-B174-ED2F0F2926C8}" type="presParOf" srcId="{7477CB16-3ECE-49A7-A8ED-3BDA015506D4}" destId="{58BF7EC9-3C64-410A-8AAD-F97D131F9032}" srcOrd="1" destOrd="0" presId="urn:microsoft.com/office/officeart/2005/8/layout/vList4"/>
    <dgm:cxn modelId="{1A410074-3676-403E-9421-CEBDB06765ED}" type="presParOf" srcId="{7477CB16-3ECE-49A7-A8ED-3BDA015506D4}" destId="{7346BAAF-C207-4E4B-B60B-C595E73917DE}" srcOrd="2" destOrd="0" presId="urn:microsoft.com/office/officeart/2005/8/layout/vList4"/>
    <dgm:cxn modelId="{9E37F14F-047A-45C7-B296-253FCB2BA2CF}" type="presParOf" srcId="{7346BAAF-C207-4E4B-B60B-C595E73917DE}" destId="{2B30200A-F6FA-4C2D-8CCB-B90B8EB264C4}" srcOrd="0" destOrd="0" presId="urn:microsoft.com/office/officeart/2005/8/layout/vList4"/>
    <dgm:cxn modelId="{6B104C3D-551C-47F7-BCC5-663DECE68026}" type="presParOf" srcId="{7346BAAF-C207-4E4B-B60B-C595E73917DE}" destId="{F90B3083-9210-4B9E-B629-BAAAF5F55A1C}" srcOrd="1" destOrd="0" presId="urn:microsoft.com/office/officeart/2005/8/layout/vList4"/>
    <dgm:cxn modelId="{492FBB63-AC03-49D9-9873-10954172B298}" type="presParOf" srcId="{7346BAAF-C207-4E4B-B60B-C595E73917DE}" destId="{CC56D787-DC44-4380-AB94-55B75836CB95}" srcOrd="2" destOrd="0" presId="urn:microsoft.com/office/officeart/2005/8/layout/vList4"/>
    <dgm:cxn modelId="{A73B3292-6BDF-4152-9A82-E9C0DBCC40A9}" type="presParOf" srcId="{7477CB16-3ECE-49A7-A8ED-3BDA015506D4}" destId="{33FA3472-4F61-4C62-8FF8-58636A8796CC}" srcOrd="3" destOrd="0" presId="urn:microsoft.com/office/officeart/2005/8/layout/vList4"/>
    <dgm:cxn modelId="{FCDDBA9A-7123-4B29-B2E5-290B183C61D4}" type="presParOf" srcId="{7477CB16-3ECE-49A7-A8ED-3BDA015506D4}" destId="{A3761606-EA92-4B90-896E-9542FF13B6FD}" srcOrd="4" destOrd="0" presId="urn:microsoft.com/office/officeart/2005/8/layout/vList4"/>
    <dgm:cxn modelId="{9AB7FDD3-5C09-492D-8099-EAFBBB8596FD}" type="presParOf" srcId="{A3761606-EA92-4B90-896E-9542FF13B6FD}" destId="{D2097D54-841C-43F1-8ADF-C356F4B27DBC}" srcOrd="0" destOrd="0" presId="urn:microsoft.com/office/officeart/2005/8/layout/vList4"/>
    <dgm:cxn modelId="{96E633D8-4D11-4244-BAAA-2289FB58E354}" type="presParOf" srcId="{A3761606-EA92-4B90-896E-9542FF13B6FD}" destId="{F10CE36B-BE2D-4FE7-87C1-316165D853C9}" srcOrd="1" destOrd="0" presId="urn:microsoft.com/office/officeart/2005/8/layout/vList4"/>
    <dgm:cxn modelId="{4EBB9429-C4CF-4B4B-A709-2B9FD18639DF}" type="presParOf" srcId="{A3761606-EA92-4B90-896E-9542FF13B6FD}" destId="{DA8AD135-A473-4B4C-A94E-95457E7B71DD}"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268A609-EA48-453A-8206-67A79C6128A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0BAC9ED-2272-4552-B7F4-AAE2AF481040}">
      <dgm:prSet phldrT="[Text]"/>
      <dgm:spPr>
        <a:solidFill>
          <a:schemeClr val="tx2">
            <a:lumMod val="20000"/>
            <a:lumOff val="80000"/>
          </a:schemeClr>
        </a:solidFill>
      </dgm:spPr>
      <dgm:t>
        <a:bodyPr/>
        <a:lstStyle/>
        <a:p>
          <a:r>
            <a:rPr lang="en-US" b="1" dirty="0" smtClean="0">
              <a:solidFill>
                <a:schemeClr val="accent2">
                  <a:lumMod val="50000"/>
                </a:schemeClr>
              </a:solidFill>
              <a:effectLst/>
              <a:latin typeface="+mj-lt"/>
              <a:ea typeface="Calibri" panose="020F0502020204030204" pitchFamily="34" charset="0"/>
            </a:rPr>
            <a:t>Lease transfer: </a:t>
          </a:r>
          <a:r>
            <a:rPr lang="en-US" dirty="0" smtClean="0">
              <a:solidFill>
                <a:schemeClr val="accent2">
                  <a:lumMod val="50000"/>
                </a:schemeClr>
              </a:solidFill>
              <a:effectLst/>
              <a:latin typeface="+mj-lt"/>
              <a:ea typeface="Calibri" panose="020F0502020204030204" pitchFamily="34" charset="0"/>
            </a:rPr>
            <a:t>Inquiries relating to transfer of lease from a customer to another should be transferred to VCCI</a:t>
          </a:r>
          <a:endParaRPr lang="en-US" dirty="0">
            <a:solidFill>
              <a:schemeClr val="accent2">
                <a:lumMod val="50000"/>
              </a:schemeClr>
            </a:solidFill>
            <a:latin typeface="+mj-lt"/>
            <a:cs typeface="Calibri" panose="020F0502020204030204" pitchFamily="34" charset="0"/>
          </a:endParaRPr>
        </a:p>
      </dgm:t>
    </dgm:pt>
    <dgm:pt modelId="{7E9B4CBA-03B0-4784-8FC4-6E7B6657F196}" type="parTrans" cxnId="{68350307-9521-490E-A140-D982DCFF74A9}">
      <dgm:prSet/>
      <dgm:spPr/>
      <dgm:t>
        <a:bodyPr/>
        <a:lstStyle/>
        <a:p>
          <a:endParaRPr lang="en-US"/>
        </a:p>
      </dgm:t>
    </dgm:pt>
    <dgm:pt modelId="{DB811BE6-D943-4465-8F28-56771400C529}" type="sibTrans" cxnId="{68350307-9521-490E-A140-D982DCFF74A9}">
      <dgm:prSet/>
      <dgm:spPr/>
      <dgm:t>
        <a:bodyPr/>
        <a:lstStyle/>
        <a:p>
          <a:endParaRPr lang="en-US"/>
        </a:p>
      </dgm:t>
    </dgm:pt>
    <dgm:pt modelId="{F055438E-D3E8-42C5-A7D1-08A7637FA3A3}">
      <dgm:prSet phldrT="[Text]"/>
      <dgm:spPr>
        <a:solidFill>
          <a:schemeClr val="tx2">
            <a:lumMod val="20000"/>
            <a:lumOff val="80000"/>
          </a:schemeClr>
        </a:solidFill>
      </dgm:spPr>
      <dgm:t>
        <a:bodyPr/>
        <a:lstStyle/>
        <a:p>
          <a:pPr algn="just"/>
          <a:r>
            <a:rPr lang="en-US" b="1" dirty="0" smtClean="0">
              <a:solidFill>
                <a:schemeClr val="accent2">
                  <a:lumMod val="50000"/>
                </a:schemeClr>
              </a:solidFill>
            </a:rPr>
            <a:t>Address Change (Customer moves to another province): </a:t>
          </a:r>
          <a:r>
            <a:rPr lang="en-US" b="0" dirty="0" smtClean="0">
              <a:solidFill>
                <a:schemeClr val="accent2">
                  <a:lumMod val="50000"/>
                </a:schemeClr>
              </a:solidFill>
            </a:rPr>
            <a:t>Provision of Power of Attorney to the customer (Lessee) for the purpose of plating the leased vehicle in the new province of residence. </a:t>
          </a:r>
          <a:r>
            <a:rPr lang="en-US" b="0" u="sng" dirty="0" smtClean="0">
              <a:solidFill>
                <a:schemeClr val="accent2">
                  <a:lumMod val="50000"/>
                </a:schemeClr>
              </a:solidFill>
            </a:rPr>
            <a:t>Retail accounts do not require a Power of Attorney</a:t>
          </a:r>
          <a:r>
            <a:rPr lang="en-US" b="0" dirty="0" smtClean="0">
              <a:solidFill>
                <a:schemeClr val="accent2">
                  <a:lumMod val="50000"/>
                </a:schemeClr>
              </a:solidFill>
            </a:rPr>
            <a:t>.</a:t>
          </a:r>
          <a:endParaRPr lang="en-US" b="0" dirty="0">
            <a:solidFill>
              <a:schemeClr val="accent2">
                <a:lumMod val="50000"/>
              </a:schemeClr>
            </a:solidFill>
            <a:latin typeface="+mj-lt"/>
          </a:endParaRPr>
        </a:p>
      </dgm:t>
    </dgm:pt>
    <dgm:pt modelId="{2E049E09-FE29-42DB-8905-868F514F5A8A}" type="parTrans" cxnId="{83F866D6-B39C-4435-A351-9E4A5EAFBF23}">
      <dgm:prSet/>
      <dgm:spPr/>
      <dgm:t>
        <a:bodyPr/>
        <a:lstStyle/>
        <a:p>
          <a:endParaRPr lang="en-US"/>
        </a:p>
      </dgm:t>
    </dgm:pt>
    <dgm:pt modelId="{09DC88A8-7E99-4929-A890-12BA34F4DF2F}" type="sibTrans" cxnId="{83F866D6-B39C-4435-A351-9E4A5EAFBF23}">
      <dgm:prSet/>
      <dgm:spPr/>
      <dgm:t>
        <a:bodyPr/>
        <a:lstStyle/>
        <a:p>
          <a:endParaRPr lang="en-US"/>
        </a:p>
      </dgm:t>
    </dgm:pt>
    <dgm:pt modelId="{6533DD39-11DD-4007-BE65-9DA8CB674874}">
      <dgm:prSet phldrT="[Text]"/>
      <dgm:spPr>
        <a:solidFill>
          <a:schemeClr val="tx2">
            <a:lumMod val="20000"/>
            <a:lumOff val="80000"/>
          </a:schemeClr>
        </a:solidFill>
      </dgm:spPr>
      <dgm:t>
        <a:bodyPr/>
        <a:lstStyle/>
        <a:p>
          <a:r>
            <a:rPr lang="en-CA" b="1" dirty="0" smtClean="0">
              <a:solidFill>
                <a:schemeClr val="accent2">
                  <a:lumMod val="50000"/>
                </a:schemeClr>
              </a:solidFill>
            </a:rPr>
            <a:t>Copy of documents/ lease contract: </a:t>
          </a:r>
          <a:r>
            <a:rPr lang="en-CA" dirty="0" smtClean="0">
              <a:solidFill>
                <a:schemeClr val="accent2">
                  <a:lumMod val="50000"/>
                </a:schemeClr>
              </a:solidFill>
            </a:rPr>
            <a:t>Whenever customers request for copies of their lease contract.</a:t>
          </a:r>
          <a:endParaRPr lang="en-US" dirty="0">
            <a:solidFill>
              <a:schemeClr val="accent2">
                <a:lumMod val="50000"/>
              </a:schemeClr>
            </a:solidFill>
            <a:latin typeface="+mj-lt"/>
          </a:endParaRPr>
        </a:p>
      </dgm:t>
    </dgm:pt>
    <dgm:pt modelId="{C4B1C080-920D-446C-8D20-BA6BECA2FC3B}" type="parTrans" cxnId="{835E274B-89AA-44D2-966D-32263B144D0D}">
      <dgm:prSet/>
      <dgm:spPr/>
      <dgm:t>
        <a:bodyPr/>
        <a:lstStyle/>
        <a:p>
          <a:endParaRPr lang="en-US"/>
        </a:p>
      </dgm:t>
    </dgm:pt>
    <dgm:pt modelId="{E0F10530-F7C6-4671-A780-889E324D3F5F}" type="sibTrans" cxnId="{835E274B-89AA-44D2-966D-32263B144D0D}">
      <dgm:prSet/>
      <dgm:spPr/>
      <dgm:t>
        <a:bodyPr/>
        <a:lstStyle/>
        <a:p>
          <a:endParaRPr lang="en-US"/>
        </a:p>
      </dgm:t>
    </dgm:pt>
    <dgm:pt modelId="{7477CB16-3ECE-49A7-A8ED-3BDA015506D4}" type="pres">
      <dgm:prSet presAssocID="{1268A609-EA48-453A-8206-67A79C6128AB}" presName="linear" presStyleCnt="0">
        <dgm:presLayoutVars>
          <dgm:dir/>
          <dgm:resizeHandles val="exact"/>
        </dgm:presLayoutVars>
      </dgm:prSet>
      <dgm:spPr/>
      <dgm:t>
        <a:bodyPr/>
        <a:lstStyle/>
        <a:p>
          <a:endParaRPr lang="en-US"/>
        </a:p>
      </dgm:t>
    </dgm:pt>
    <dgm:pt modelId="{F5D2E4EF-B687-4D73-97BE-4EAAD2B11EE4}" type="pres">
      <dgm:prSet presAssocID="{B0BAC9ED-2272-4552-B7F4-AAE2AF481040}" presName="comp" presStyleCnt="0"/>
      <dgm:spPr/>
    </dgm:pt>
    <dgm:pt modelId="{04D168CB-3C48-4018-8A1C-12853EAFB5E6}" type="pres">
      <dgm:prSet presAssocID="{B0BAC9ED-2272-4552-B7F4-AAE2AF481040}" presName="box" presStyleLbl="node1" presStyleIdx="0" presStyleCnt="3"/>
      <dgm:spPr/>
      <dgm:t>
        <a:bodyPr/>
        <a:lstStyle/>
        <a:p>
          <a:endParaRPr lang="en-US"/>
        </a:p>
      </dgm:t>
    </dgm:pt>
    <dgm:pt modelId="{348B3624-27A0-4C0C-9C3B-D848249A46FD}" type="pres">
      <dgm:prSet presAssocID="{B0BAC9ED-2272-4552-B7F4-AAE2AF481040}" presName="img" presStyleLbl="fgImgPlace1" presStyleIdx="0" presStyleCnt="3"/>
      <dgm:spPr>
        <a:blipFill rotWithShape="1">
          <a:blip xmlns:r="http://schemas.openxmlformats.org/officeDocument/2006/relationships" r:embed="rId1"/>
          <a:stretch>
            <a:fillRect/>
          </a:stretch>
        </a:blipFill>
      </dgm:spPr>
    </dgm:pt>
    <dgm:pt modelId="{A9C332F4-020A-40DB-B4AD-4B99E7E8C601}" type="pres">
      <dgm:prSet presAssocID="{B0BAC9ED-2272-4552-B7F4-AAE2AF481040}" presName="text" presStyleLbl="node1" presStyleIdx="0" presStyleCnt="3">
        <dgm:presLayoutVars>
          <dgm:bulletEnabled val="1"/>
        </dgm:presLayoutVars>
      </dgm:prSet>
      <dgm:spPr/>
      <dgm:t>
        <a:bodyPr/>
        <a:lstStyle/>
        <a:p>
          <a:endParaRPr lang="en-US"/>
        </a:p>
      </dgm:t>
    </dgm:pt>
    <dgm:pt modelId="{58BF7EC9-3C64-410A-8AAD-F97D131F9032}" type="pres">
      <dgm:prSet presAssocID="{DB811BE6-D943-4465-8F28-56771400C529}" presName="spacer" presStyleCnt="0"/>
      <dgm:spPr/>
    </dgm:pt>
    <dgm:pt modelId="{7346BAAF-C207-4E4B-B60B-C595E73917DE}" type="pres">
      <dgm:prSet presAssocID="{F055438E-D3E8-42C5-A7D1-08A7637FA3A3}" presName="comp" presStyleCnt="0"/>
      <dgm:spPr/>
    </dgm:pt>
    <dgm:pt modelId="{2B30200A-F6FA-4C2D-8CCB-B90B8EB264C4}" type="pres">
      <dgm:prSet presAssocID="{F055438E-D3E8-42C5-A7D1-08A7637FA3A3}" presName="box" presStyleLbl="node1" presStyleIdx="1" presStyleCnt="3"/>
      <dgm:spPr/>
      <dgm:t>
        <a:bodyPr/>
        <a:lstStyle/>
        <a:p>
          <a:endParaRPr lang="en-US"/>
        </a:p>
      </dgm:t>
    </dgm:pt>
    <dgm:pt modelId="{F90B3083-9210-4B9E-B629-BAAAF5F55A1C}" type="pres">
      <dgm:prSet presAssocID="{F055438E-D3E8-42C5-A7D1-08A7637FA3A3}" presName="img" presStyleLbl="fgImgPlace1" presStyleIdx="1" presStyleCnt="3"/>
      <dgm:spPr>
        <a:blipFill rotWithShape="1">
          <a:blip xmlns:r="http://schemas.openxmlformats.org/officeDocument/2006/relationships" r:embed="rId1"/>
          <a:stretch>
            <a:fillRect/>
          </a:stretch>
        </a:blipFill>
      </dgm:spPr>
    </dgm:pt>
    <dgm:pt modelId="{CC56D787-DC44-4380-AB94-55B75836CB95}" type="pres">
      <dgm:prSet presAssocID="{F055438E-D3E8-42C5-A7D1-08A7637FA3A3}" presName="text" presStyleLbl="node1" presStyleIdx="1" presStyleCnt="3">
        <dgm:presLayoutVars>
          <dgm:bulletEnabled val="1"/>
        </dgm:presLayoutVars>
      </dgm:prSet>
      <dgm:spPr/>
      <dgm:t>
        <a:bodyPr/>
        <a:lstStyle/>
        <a:p>
          <a:endParaRPr lang="en-US"/>
        </a:p>
      </dgm:t>
    </dgm:pt>
    <dgm:pt modelId="{33FA3472-4F61-4C62-8FF8-58636A8796CC}" type="pres">
      <dgm:prSet presAssocID="{09DC88A8-7E99-4929-A890-12BA34F4DF2F}" presName="spacer" presStyleCnt="0"/>
      <dgm:spPr/>
    </dgm:pt>
    <dgm:pt modelId="{A3761606-EA92-4B90-896E-9542FF13B6FD}" type="pres">
      <dgm:prSet presAssocID="{6533DD39-11DD-4007-BE65-9DA8CB674874}" presName="comp" presStyleCnt="0"/>
      <dgm:spPr/>
    </dgm:pt>
    <dgm:pt modelId="{D2097D54-841C-43F1-8ADF-C356F4B27DBC}" type="pres">
      <dgm:prSet presAssocID="{6533DD39-11DD-4007-BE65-9DA8CB674874}" presName="box" presStyleLbl="node1" presStyleIdx="2" presStyleCnt="3"/>
      <dgm:spPr/>
      <dgm:t>
        <a:bodyPr/>
        <a:lstStyle/>
        <a:p>
          <a:endParaRPr lang="en-US"/>
        </a:p>
      </dgm:t>
    </dgm:pt>
    <dgm:pt modelId="{F10CE36B-BE2D-4FE7-87C1-316165D853C9}" type="pres">
      <dgm:prSet presAssocID="{6533DD39-11DD-4007-BE65-9DA8CB674874}" presName="img" presStyleLbl="fgImgPlace1" presStyleIdx="2" presStyleCnt="3"/>
      <dgm:spPr>
        <a:blipFill rotWithShape="1">
          <a:blip xmlns:r="http://schemas.openxmlformats.org/officeDocument/2006/relationships" r:embed="rId1"/>
          <a:stretch>
            <a:fillRect/>
          </a:stretch>
        </a:blipFill>
      </dgm:spPr>
    </dgm:pt>
    <dgm:pt modelId="{DA8AD135-A473-4B4C-A94E-95457E7B71DD}" type="pres">
      <dgm:prSet presAssocID="{6533DD39-11DD-4007-BE65-9DA8CB674874}" presName="text" presStyleLbl="node1" presStyleIdx="2" presStyleCnt="3">
        <dgm:presLayoutVars>
          <dgm:bulletEnabled val="1"/>
        </dgm:presLayoutVars>
      </dgm:prSet>
      <dgm:spPr/>
      <dgm:t>
        <a:bodyPr/>
        <a:lstStyle/>
        <a:p>
          <a:endParaRPr lang="en-US"/>
        </a:p>
      </dgm:t>
    </dgm:pt>
  </dgm:ptLst>
  <dgm:cxnLst>
    <dgm:cxn modelId="{213869A4-EFEB-47EF-A60E-4119203EC1A4}" type="presOf" srcId="{B0BAC9ED-2272-4552-B7F4-AAE2AF481040}" destId="{04D168CB-3C48-4018-8A1C-12853EAFB5E6}" srcOrd="0" destOrd="0" presId="urn:microsoft.com/office/officeart/2005/8/layout/vList4"/>
    <dgm:cxn modelId="{2E84563B-BC20-4056-95E3-AD7D41EE39BD}" type="presOf" srcId="{6533DD39-11DD-4007-BE65-9DA8CB674874}" destId="{D2097D54-841C-43F1-8ADF-C356F4B27DBC}" srcOrd="0" destOrd="0" presId="urn:microsoft.com/office/officeart/2005/8/layout/vList4"/>
    <dgm:cxn modelId="{4131C781-E817-4860-B6C6-BE1C84A31CE0}" type="presOf" srcId="{6533DD39-11DD-4007-BE65-9DA8CB674874}" destId="{DA8AD135-A473-4B4C-A94E-95457E7B71DD}" srcOrd="1" destOrd="0" presId="urn:microsoft.com/office/officeart/2005/8/layout/vList4"/>
    <dgm:cxn modelId="{835E274B-89AA-44D2-966D-32263B144D0D}" srcId="{1268A609-EA48-453A-8206-67A79C6128AB}" destId="{6533DD39-11DD-4007-BE65-9DA8CB674874}" srcOrd="2" destOrd="0" parTransId="{C4B1C080-920D-446C-8D20-BA6BECA2FC3B}" sibTransId="{E0F10530-F7C6-4671-A780-889E324D3F5F}"/>
    <dgm:cxn modelId="{68350307-9521-490E-A140-D982DCFF74A9}" srcId="{1268A609-EA48-453A-8206-67A79C6128AB}" destId="{B0BAC9ED-2272-4552-B7F4-AAE2AF481040}" srcOrd="0" destOrd="0" parTransId="{7E9B4CBA-03B0-4784-8FC4-6E7B6657F196}" sibTransId="{DB811BE6-D943-4465-8F28-56771400C529}"/>
    <dgm:cxn modelId="{0944FAC6-F12F-48A1-8BF0-706D908E4C2C}" type="presOf" srcId="{F055438E-D3E8-42C5-A7D1-08A7637FA3A3}" destId="{CC56D787-DC44-4380-AB94-55B75836CB95}" srcOrd="1" destOrd="0" presId="urn:microsoft.com/office/officeart/2005/8/layout/vList4"/>
    <dgm:cxn modelId="{818F98ED-8EA8-421E-8035-7FE1FA1348E1}" type="presOf" srcId="{B0BAC9ED-2272-4552-B7F4-AAE2AF481040}" destId="{A9C332F4-020A-40DB-B4AD-4B99E7E8C601}" srcOrd="1" destOrd="0" presId="urn:microsoft.com/office/officeart/2005/8/layout/vList4"/>
    <dgm:cxn modelId="{30EEB684-91F8-4EBB-AC98-BF572F0DA346}" type="presOf" srcId="{F055438E-D3E8-42C5-A7D1-08A7637FA3A3}" destId="{2B30200A-F6FA-4C2D-8CCB-B90B8EB264C4}" srcOrd="0" destOrd="0" presId="urn:microsoft.com/office/officeart/2005/8/layout/vList4"/>
    <dgm:cxn modelId="{83F866D6-B39C-4435-A351-9E4A5EAFBF23}" srcId="{1268A609-EA48-453A-8206-67A79C6128AB}" destId="{F055438E-D3E8-42C5-A7D1-08A7637FA3A3}" srcOrd="1" destOrd="0" parTransId="{2E049E09-FE29-42DB-8905-868F514F5A8A}" sibTransId="{09DC88A8-7E99-4929-A890-12BA34F4DF2F}"/>
    <dgm:cxn modelId="{3D7C5BAC-6FC1-434D-BDC9-683486E53FAC}" type="presOf" srcId="{1268A609-EA48-453A-8206-67A79C6128AB}" destId="{7477CB16-3ECE-49A7-A8ED-3BDA015506D4}" srcOrd="0" destOrd="0" presId="urn:microsoft.com/office/officeart/2005/8/layout/vList4"/>
    <dgm:cxn modelId="{C8A87579-4E2F-4804-8107-A172E6A7F116}" type="presParOf" srcId="{7477CB16-3ECE-49A7-A8ED-3BDA015506D4}" destId="{F5D2E4EF-B687-4D73-97BE-4EAAD2B11EE4}" srcOrd="0" destOrd="0" presId="urn:microsoft.com/office/officeart/2005/8/layout/vList4"/>
    <dgm:cxn modelId="{35082D1E-B2AF-4F13-8709-B3F47B014CAF}" type="presParOf" srcId="{F5D2E4EF-B687-4D73-97BE-4EAAD2B11EE4}" destId="{04D168CB-3C48-4018-8A1C-12853EAFB5E6}" srcOrd="0" destOrd="0" presId="urn:microsoft.com/office/officeart/2005/8/layout/vList4"/>
    <dgm:cxn modelId="{3FDF3018-D232-4678-B0AE-CC2EAFDD2B5B}" type="presParOf" srcId="{F5D2E4EF-B687-4D73-97BE-4EAAD2B11EE4}" destId="{348B3624-27A0-4C0C-9C3B-D848249A46FD}" srcOrd="1" destOrd="0" presId="urn:microsoft.com/office/officeart/2005/8/layout/vList4"/>
    <dgm:cxn modelId="{4490F638-FD5F-41FC-98EB-548C10328A5E}" type="presParOf" srcId="{F5D2E4EF-B687-4D73-97BE-4EAAD2B11EE4}" destId="{A9C332F4-020A-40DB-B4AD-4B99E7E8C601}" srcOrd="2" destOrd="0" presId="urn:microsoft.com/office/officeart/2005/8/layout/vList4"/>
    <dgm:cxn modelId="{0C378FF2-0BA1-43D0-903C-C67E681C4ECB}" type="presParOf" srcId="{7477CB16-3ECE-49A7-A8ED-3BDA015506D4}" destId="{58BF7EC9-3C64-410A-8AAD-F97D131F9032}" srcOrd="1" destOrd="0" presId="urn:microsoft.com/office/officeart/2005/8/layout/vList4"/>
    <dgm:cxn modelId="{9D9A4920-0479-435B-B591-883E9305B11C}" type="presParOf" srcId="{7477CB16-3ECE-49A7-A8ED-3BDA015506D4}" destId="{7346BAAF-C207-4E4B-B60B-C595E73917DE}" srcOrd="2" destOrd="0" presId="urn:microsoft.com/office/officeart/2005/8/layout/vList4"/>
    <dgm:cxn modelId="{4A6CE0C2-7DF1-40F2-ABF9-28FBA2CDAF6C}" type="presParOf" srcId="{7346BAAF-C207-4E4B-B60B-C595E73917DE}" destId="{2B30200A-F6FA-4C2D-8CCB-B90B8EB264C4}" srcOrd="0" destOrd="0" presId="urn:microsoft.com/office/officeart/2005/8/layout/vList4"/>
    <dgm:cxn modelId="{D845A528-203B-4BE2-872B-2138A5972CD0}" type="presParOf" srcId="{7346BAAF-C207-4E4B-B60B-C595E73917DE}" destId="{F90B3083-9210-4B9E-B629-BAAAF5F55A1C}" srcOrd="1" destOrd="0" presId="urn:microsoft.com/office/officeart/2005/8/layout/vList4"/>
    <dgm:cxn modelId="{55AA0A8C-5DD5-43BA-91D8-DBEC4DC15B83}" type="presParOf" srcId="{7346BAAF-C207-4E4B-B60B-C595E73917DE}" destId="{CC56D787-DC44-4380-AB94-55B75836CB95}" srcOrd="2" destOrd="0" presId="urn:microsoft.com/office/officeart/2005/8/layout/vList4"/>
    <dgm:cxn modelId="{D8166B59-466B-49CC-A5EF-72DDD497382E}" type="presParOf" srcId="{7477CB16-3ECE-49A7-A8ED-3BDA015506D4}" destId="{33FA3472-4F61-4C62-8FF8-58636A8796CC}" srcOrd="3" destOrd="0" presId="urn:microsoft.com/office/officeart/2005/8/layout/vList4"/>
    <dgm:cxn modelId="{662F7F48-81E3-40A5-A035-134971C06C6E}" type="presParOf" srcId="{7477CB16-3ECE-49A7-A8ED-3BDA015506D4}" destId="{A3761606-EA92-4B90-896E-9542FF13B6FD}" srcOrd="4" destOrd="0" presId="urn:microsoft.com/office/officeart/2005/8/layout/vList4"/>
    <dgm:cxn modelId="{5CB15498-0704-4B4F-96AA-18FBB284C997}" type="presParOf" srcId="{A3761606-EA92-4B90-896E-9542FF13B6FD}" destId="{D2097D54-841C-43F1-8ADF-C356F4B27DBC}" srcOrd="0" destOrd="0" presId="urn:microsoft.com/office/officeart/2005/8/layout/vList4"/>
    <dgm:cxn modelId="{7874557C-346E-4BD4-A3E2-F40F1B49493A}" type="presParOf" srcId="{A3761606-EA92-4B90-896E-9542FF13B6FD}" destId="{F10CE36B-BE2D-4FE7-87C1-316165D853C9}" srcOrd="1" destOrd="0" presId="urn:microsoft.com/office/officeart/2005/8/layout/vList4"/>
    <dgm:cxn modelId="{7C7BF1EC-D179-4FE7-B53A-EE53160B7C94}" type="presParOf" srcId="{A3761606-EA92-4B90-896E-9542FF13B6FD}" destId="{DA8AD135-A473-4B4C-A94E-95457E7B71DD}"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268A609-EA48-453A-8206-67A79C6128A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0BAC9ED-2272-4552-B7F4-AAE2AF481040}">
      <dgm:prSet phldrT="[Text]" custT="1"/>
      <dgm:spPr>
        <a:solidFill>
          <a:schemeClr val="tx2">
            <a:lumMod val="20000"/>
            <a:lumOff val="80000"/>
          </a:schemeClr>
        </a:solidFill>
      </dgm:spPr>
      <dgm:t>
        <a:bodyPr/>
        <a:lstStyle/>
        <a:p>
          <a:r>
            <a:rPr lang="en-US" sz="2800" b="1" dirty="0" err="1" smtClean="0">
              <a:solidFill>
                <a:schemeClr val="accent2">
                  <a:lumMod val="50000"/>
                </a:schemeClr>
              </a:solidFill>
            </a:rPr>
            <a:t>AUDIPlus</a:t>
          </a:r>
          <a:r>
            <a:rPr lang="en-US" sz="2800" b="1" dirty="0" smtClean="0">
              <a:solidFill>
                <a:schemeClr val="accent2">
                  <a:lumMod val="50000"/>
                </a:schemeClr>
              </a:solidFill>
            </a:rPr>
            <a:t> </a:t>
          </a:r>
          <a:endParaRPr lang="en-US" sz="2800" dirty="0" smtClean="0">
            <a:solidFill>
              <a:schemeClr val="accent2">
                <a:lumMod val="50000"/>
              </a:schemeClr>
            </a:solidFill>
          </a:endParaRPr>
        </a:p>
        <a:p>
          <a:r>
            <a:rPr lang="en-US" sz="2800" dirty="0" smtClean="0">
              <a:solidFill>
                <a:schemeClr val="accent2">
                  <a:lumMod val="50000"/>
                </a:schemeClr>
              </a:solidFill>
            </a:rPr>
            <a:t>Linking a VW Finance account in </a:t>
          </a:r>
          <a:r>
            <a:rPr lang="en-US" sz="2800" dirty="0" smtClean="0">
              <a:solidFill>
                <a:schemeClr val="accent2">
                  <a:lumMod val="50000"/>
                </a:schemeClr>
              </a:solidFill>
            </a:rPr>
            <a:t>AUDI </a:t>
          </a:r>
          <a:r>
            <a:rPr lang="en-US" sz="2800" dirty="0" smtClean="0">
              <a:solidFill>
                <a:schemeClr val="accent2">
                  <a:lumMod val="50000"/>
                </a:schemeClr>
              </a:solidFill>
            </a:rPr>
            <a:t>Plus or any inquiries concerning the info on the VW Finance tab.  </a:t>
          </a:r>
          <a:endParaRPr lang="en-US" sz="2800" dirty="0">
            <a:solidFill>
              <a:schemeClr val="accent2">
                <a:lumMod val="50000"/>
              </a:schemeClr>
            </a:solidFill>
            <a:latin typeface="+mj-lt"/>
            <a:cs typeface="Calibri" panose="020F0502020204030204" pitchFamily="34" charset="0"/>
          </a:endParaRPr>
        </a:p>
      </dgm:t>
    </dgm:pt>
    <dgm:pt modelId="{7E9B4CBA-03B0-4784-8FC4-6E7B6657F196}" type="parTrans" cxnId="{68350307-9521-490E-A140-D982DCFF74A9}">
      <dgm:prSet/>
      <dgm:spPr/>
      <dgm:t>
        <a:bodyPr/>
        <a:lstStyle/>
        <a:p>
          <a:endParaRPr lang="en-US"/>
        </a:p>
      </dgm:t>
    </dgm:pt>
    <dgm:pt modelId="{DB811BE6-D943-4465-8F28-56771400C529}" type="sibTrans" cxnId="{68350307-9521-490E-A140-D982DCFF74A9}">
      <dgm:prSet/>
      <dgm:spPr/>
      <dgm:t>
        <a:bodyPr/>
        <a:lstStyle/>
        <a:p>
          <a:endParaRPr lang="en-US"/>
        </a:p>
      </dgm:t>
    </dgm:pt>
    <dgm:pt modelId="{7477CB16-3ECE-49A7-A8ED-3BDA015506D4}" type="pres">
      <dgm:prSet presAssocID="{1268A609-EA48-453A-8206-67A79C6128AB}" presName="linear" presStyleCnt="0">
        <dgm:presLayoutVars>
          <dgm:dir/>
          <dgm:resizeHandles val="exact"/>
        </dgm:presLayoutVars>
      </dgm:prSet>
      <dgm:spPr/>
      <dgm:t>
        <a:bodyPr/>
        <a:lstStyle/>
        <a:p>
          <a:endParaRPr lang="en-US"/>
        </a:p>
      </dgm:t>
    </dgm:pt>
    <dgm:pt modelId="{F5D2E4EF-B687-4D73-97BE-4EAAD2B11EE4}" type="pres">
      <dgm:prSet presAssocID="{B0BAC9ED-2272-4552-B7F4-AAE2AF481040}" presName="comp" presStyleCnt="0"/>
      <dgm:spPr/>
    </dgm:pt>
    <dgm:pt modelId="{04D168CB-3C48-4018-8A1C-12853EAFB5E6}" type="pres">
      <dgm:prSet presAssocID="{B0BAC9ED-2272-4552-B7F4-AAE2AF481040}" presName="box" presStyleLbl="node1" presStyleIdx="0" presStyleCnt="1"/>
      <dgm:spPr/>
      <dgm:t>
        <a:bodyPr/>
        <a:lstStyle/>
        <a:p>
          <a:endParaRPr lang="en-US"/>
        </a:p>
      </dgm:t>
    </dgm:pt>
    <dgm:pt modelId="{348B3624-27A0-4C0C-9C3B-D848249A46FD}" type="pres">
      <dgm:prSet presAssocID="{B0BAC9ED-2272-4552-B7F4-AAE2AF481040}" presName="img" presStyleLbl="fgImgPlace1" presStyleIdx="0" presStyleCnt="1" custScaleX="104896" custScaleY="100372"/>
      <dgm:spPr>
        <a:blipFill rotWithShape="1">
          <a:blip xmlns:r="http://schemas.openxmlformats.org/officeDocument/2006/relationships" r:embed="rId1"/>
          <a:stretch>
            <a:fillRect/>
          </a:stretch>
        </a:blipFill>
      </dgm:spPr>
    </dgm:pt>
    <dgm:pt modelId="{A9C332F4-020A-40DB-B4AD-4B99E7E8C601}" type="pres">
      <dgm:prSet presAssocID="{B0BAC9ED-2272-4552-B7F4-AAE2AF481040}" presName="text" presStyleLbl="node1" presStyleIdx="0" presStyleCnt="1">
        <dgm:presLayoutVars>
          <dgm:bulletEnabled val="1"/>
        </dgm:presLayoutVars>
      </dgm:prSet>
      <dgm:spPr/>
      <dgm:t>
        <a:bodyPr/>
        <a:lstStyle/>
        <a:p>
          <a:endParaRPr lang="en-US"/>
        </a:p>
      </dgm:t>
    </dgm:pt>
  </dgm:ptLst>
  <dgm:cxnLst>
    <dgm:cxn modelId="{986A0208-3C32-466B-B99A-D8A4EB3D94FA}" type="presOf" srcId="{B0BAC9ED-2272-4552-B7F4-AAE2AF481040}" destId="{A9C332F4-020A-40DB-B4AD-4B99E7E8C601}" srcOrd="1" destOrd="0" presId="urn:microsoft.com/office/officeart/2005/8/layout/vList4"/>
    <dgm:cxn modelId="{DAFE8B08-5F55-4374-BFD2-1DE2414FCC1D}" type="presOf" srcId="{B0BAC9ED-2272-4552-B7F4-AAE2AF481040}" destId="{04D168CB-3C48-4018-8A1C-12853EAFB5E6}" srcOrd="0" destOrd="0" presId="urn:microsoft.com/office/officeart/2005/8/layout/vList4"/>
    <dgm:cxn modelId="{23A4FF93-2A08-4928-965E-33A4676F3E96}" type="presOf" srcId="{1268A609-EA48-453A-8206-67A79C6128AB}" destId="{7477CB16-3ECE-49A7-A8ED-3BDA015506D4}" srcOrd="0" destOrd="0" presId="urn:microsoft.com/office/officeart/2005/8/layout/vList4"/>
    <dgm:cxn modelId="{68350307-9521-490E-A140-D982DCFF74A9}" srcId="{1268A609-EA48-453A-8206-67A79C6128AB}" destId="{B0BAC9ED-2272-4552-B7F4-AAE2AF481040}" srcOrd="0" destOrd="0" parTransId="{7E9B4CBA-03B0-4784-8FC4-6E7B6657F196}" sibTransId="{DB811BE6-D943-4465-8F28-56771400C529}"/>
    <dgm:cxn modelId="{63AF0962-B947-4608-A699-F5A5A8EEADD3}" type="presParOf" srcId="{7477CB16-3ECE-49A7-A8ED-3BDA015506D4}" destId="{F5D2E4EF-B687-4D73-97BE-4EAAD2B11EE4}" srcOrd="0" destOrd="0" presId="urn:microsoft.com/office/officeart/2005/8/layout/vList4"/>
    <dgm:cxn modelId="{A91BD530-7D31-48F1-96E4-10A42F91F068}" type="presParOf" srcId="{F5D2E4EF-B687-4D73-97BE-4EAAD2B11EE4}" destId="{04D168CB-3C48-4018-8A1C-12853EAFB5E6}" srcOrd="0" destOrd="0" presId="urn:microsoft.com/office/officeart/2005/8/layout/vList4"/>
    <dgm:cxn modelId="{0B17FE9A-FD3C-473D-B01E-95E964BD6E7A}" type="presParOf" srcId="{F5D2E4EF-B687-4D73-97BE-4EAAD2B11EE4}" destId="{348B3624-27A0-4C0C-9C3B-D848249A46FD}" srcOrd="1" destOrd="0" presId="urn:microsoft.com/office/officeart/2005/8/layout/vList4"/>
    <dgm:cxn modelId="{13DD9EEF-BB13-412E-9693-B0B3BB210F59}" type="presParOf" srcId="{F5D2E4EF-B687-4D73-97BE-4EAAD2B11EE4}" destId="{A9C332F4-020A-40DB-B4AD-4B99E7E8C601}"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D168CB-3C48-4018-8A1C-12853EAFB5E6}">
      <dsp:nvSpPr>
        <dsp:cNvPr id="0" name=""/>
        <dsp:cNvSpPr/>
      </dsp:nvSpPr>
      <dsp:spPr>
        <a:xfrm>
          <a:off x="0" y="0"/>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smtClean="0">
              <a:solidFill>
                <a:schemeClr val="accent2">
                  <a:lumMod val="50000"/>
                </a:schemeClr>
              </a:solidFill>
            </a:rPr>
            <a:t>Address change: </a:t>
          </a:r>
          <a:r>
            <a:rPr lang="en-US" sz="2800" kern="1200" dirty="0" smtClean="0">
              <a:solidFill>
                <a:schemeClr val="accent2">
                  <a:lumMod val="50000"/>
                </a:schemeClr>
              </a:solidFill>
            </a:rPr>
            <a:t>Customers may wish to change their information on their </a:t>
          </a:r>
          <a:r>
            <a:rPr lang="en-US" sz="2800" kern="1200" dirty="0" smtClean="0">
              <a:solidFill>
                <a:schemeClr val="accent2">
                  <a:lumMod val="50000"/>
                </a:schemeClr>
              </a:solidFill>
            </a:rPr>
            <a:t>AUDI </a:t>
          </a:r>
          <a:r>
            <a:rPr lang="en-US" sz="2800" kern="1200" dirty="0" smtClean="0">
              <a:solidFill>
                <a:schemeClr val="accent2">
                  <a:lumMod val="50000"/>
                </a:schemeClr>
              </a:solidFill>
            </a:rPr>
            <a:t>Finance profile. </a:t>
          </a:r>
          <a:endParaRPr lang="en-US" sz="2800" kern="1200" dirty="0">
            <a:solidFill>
              <a:schemeClr val="accent2">
                <a:lumMod val="50000"/>
              </a:schemeClr>
            </a:solidFill>
          </a:endParaRPr>
        </a:p>
      </dsp:txBody>
      <dsp:txXfrm>
        <a:off x="2394150" y="0"/>
        <a:ext cx="8807014" cy="1539173"/>
      </dsp:txXfrm>
    </dsp:sp>
    <dsp:sp modelId="{348B3624-27A0-4C0C-9C3B-D848249A46FD}">
      <dsp:nvSpPr>
        <dsp:cNvPr id="0" name=""/>
        <dsp:cNvSpPr/>
      </dsp:nvSpPr>
      <dsp:spPr>
        <a:xfrm>
          <a:off x="153917" y="153917"/>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30200A-F6FA-4C2D-8CCB-B90B8EB264C4}">
      <dsp:nvSpPr>
        <dsp:cNvPr id="0" name=""/>
        <dsp:cNvSpPr/>
      </dsp:nvSpPr>
      <dsp:spPr>
        <a:xfrm>
          <a:off x="0" y="1693090"/>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sz="2800" b="1" kern="1200" dirty="0" smtClean="0">
              <a:solidFill>
                <a:schemeClr val="accent2">
                  <a:lumMod val="50000"/>
                </a:schemeClr>
              </a:solidFill>
            </a:rPr>
            <a:t>Balance owing / paying off a loan: </a:t>
          </a:r>
          <a:r>
            <a:rPr lang="en-US" sz="2800" kern="1200" dirty="0" smtClean="0">
              <a:solidFill>
                <a:schemeClr val="accent2">
                  <a:lumMod val="50000"/>
                </a:schemeClr>
              </a:solidFill>
            </a:rPr>
            <a:t>Inquiries about the finance balance owed or information about paying off a loan in regards to a financed </a:t>
          </a:r>
          <a:r>
            <a:rPr lang="en-US" sz="2800" kern="1200" smtClean="0">
              <a:solidFill>
                <a:schemeClr val="accent2">
                  <a:lumMod val="50000"/>
                </a:schemeClr>
              </a:solidFill>
            </a:rPr>
            <a:t>vehicle </a:t>
          </a:r>
          <a:endParaRPr lang="en-US" sz="2800" kern="1200" dirty="0">
            <a:solidFill>
              <a:schemeClr val="accent2">
                <a:lumMod val="50000"/>
              </a:schemeClr>
            </a:solidFill>
          </a:endParaRPr>
        </a:p>
      </dsp:txBody>
      <dsp:txXfrm>
        <a:off x="2394150" y="1693090"/>
        <a:ext cx="8807014" cy="1539173"/>
      </dsp:txXfrm>
    </dsp:sp>
    <dsp:sp modelId="{F90B3083-9210-4B9E-B629-BAAAF5F55A1C}">
      <dsp:nvSpPr>
        <dsp:cNvPr id="0" name=""/>
        <dsp:cNvSpPr/>
      </dsp:nvSpPr>
      <dsp:spPr>
        <a:xfrm>
          <a:off x="153917" y="1847008"/>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2097D54-841C-43F1-8ADF-C356F4B27DBC}">
      <dsp:nvSpPr>
        <dsp:cNvPr id="0" name=""/>
        <dsp:cNvSpPr/>
      </dsp:nvSpPr>
      <dsp:spPr>
        <a:xfrm>
          <a:off x="0" y="3386181"/>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smtClean="0">
              <a:solidFill>
                <a:schemeClr val="accent2">
                  <a:lumMod val="50000"/>
                </a:schemeClr>
              </a:solidFill>
            </a:rPr>
            <a:t>Payment arrangements and inquiries: </a:t>
          </a:r>
        </a:p>
        <a:p>
          <a:pPr lvl="0" algn="l" defTabSz="1244600">
            <a:lnSpc>
              <a:spcPct val="90000"/>
            </a:lnSpc>
            <a:spcBef>
              <a:spcPct val="0"/>
            </a:spcBef>
            <a:spcAft>
              <a:spcPct val="35000"/>
            </a:spcAft>
          </a:pPr>
          <a:r>
            <a:rPr lang="en-US" sz="2800" kern="1200" dirty="0" smtClean="0">
              <a:solidFill>
                <a:schemeClr val="accent2">
                  <a:lumMod val="50000"/>
                </a:schemeClr>
              </a:solidFill>
            </a:rPr>
            <a:t>Requests for information about payment arrangement or negotiations to change the structure of payment.</a:t>
          </a:r>
          <a:endParaRPr lang="en-US" sz="2800" kern="1200" dirty="0">
            <a:solidFill>
              <a:schemeClr val="accent2">
                <a:lumMod val="50000"/>
              </a:schemeClr>
            </a:solidFill>
          </a:endParaRPr>
        </a:p>
      </dsp:txBody>
      <dsp:txXfrm>
        <a:off x="2394150" y="3386181"/>
        <a:ext cx="8807014" cy="1539173"/>
      </dsp:txXfrm>
    </dsp:sp>
    <dsp:sp modelId="{F10CE36B-BE2D-4FE7-87C1-316165D853C9}">
      <dsp:nvSpPr>
        <dsp:cNvPr id="0" name=""/>
        <dsp:cNvSpPr/>
      </dsp:nvSpPr>
      <dsp:spPr>
        <a:xfrm>
          <a:off x="153917" y="3540098"/>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D168CB-3C48-4018-8A1C-12853EAFB5E6}">
      <dsp:nvSpPr>
        <dsp:cNvPr id="0" name=""/>
        <dsp:cNvSpPr/>
      </dsp:nvSpPr>
      <dsp:spPr>
        <a:xfrm>
          <a:off x="0" y="0"/>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1" kern="1200" dirty="0" smtClean="0">
              <a:solidFill>
                <a:schemeClr val="accent2">
                  <a:lumMod val="50000"/>
                </a:schemeClr>
              </a:solidFill>
              <a:effectLst/>
              <a:latin typeface="+mj-lt"/>
              <a:ea typeface="Calibri" panose="020F0502020204030204" pitchFamily="34" charset="0"/>
              <a:cs typeface="Calibri" panose="020F0502020204030204" pitchFamily="34" charset="0"/>
            </a:rPr>
            <a:t>Bank account change: </a:t>
          </a:r>
          <a:r>
            <a:rPr lang="en-US" sz="2700" b="0" kern="1200" dirty="0" smtClean="0">
              <a:solidFill>
                <a:schemeClr val="accent2">
                  <a:lumMod val="50000"/>
                </a:schemeClr>
              </a:solidFill>
              <a:effectLst/>
              <a:latin typeface="+mj-lt"/>
              <a:ea typeface="Calibri" panose="020F0502020204030204" pitchFamily="34" charset="0"/>
              <a:cs typeface="Calibri" panose="020F0502020204030204" pitchFamily="34" charset="0"/>
            </a:rPr>
            <a:t>Requests to change method of payments</a:t>
          </a:r>
          <a:endParaRPr lang="en-US" sz="2700" b="0" kern="1200" dirty="0">
            <a:solidFill>
              <a:schemeClr val="accent2">
                <a:lumMod val="50000"/>
              </a:schemeClr>
            </a:solidFill>
            <a:latin typeface="+mj-lt"/>
            <a:cs typeface="Calibri" panose="020F0502020204030204" pitchFamily="34" charset="0"/>
          </a:endParaRPr>
        </a:p>
      </dsp:txBody>
      <dsp:txXfrm>
        <a:off x="2394150" y="0"/>
        <a:ext cx="8807014" cy="1539173"/>
      </dsp:txXfrm>
    </dsp:sp>
    <dsp:sp modelId="{348B3624-27A0-4C0C-9C3B-D848249A46FD}">
      <dsp:nvSpPr>
        <dsp:cNvPr id="0" name=""/>
        <dsp:cNvSpPr/>
      </dsp:nvSpPr>
      <dsp:spPr>
        <a:xfrm>
          <a:off x="153917" y="153917"/>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30200A-F6FA-4C2D-8CCB-B90B8EB264C4}">
      <dsp:nvSpPr>
        <dsp:cNvPr id="0" name=""/>
        <dsp:cNvSpPr/>
      </dsp:nvSpPr>
      <dsp:spPr>
        <a:xfrm>
          <a:off x="0" y="1693090"/>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a:lnSpc>
              <a:spcPct val="90000"/>
            </a:lnSpc>
            <a:spcBef>
              <a:spcPct val="0"/>
            </a:spcBef>
            <a:spcAft>
              <a:spcPct val="35000"/>
            </a:spcAft>
          </a:pPr>
          <a:r>
            <a:rPr lang="en-US" sz="2700" b="1" kern="1200" dirty="0" smtClean="0">
              <a:solidFill>
                <a:schemeClr val="accent2">
                  <a:lumMod val="50000"/>
                </a:schemeClr>
              </a:solidFill>
              <a:effectLst/>
              <a:latin typeface="+mj-lt"/>
              <a:ea typeface="Calibri" panose="020F0502020204030204" pitchFamily="34" charset="0"/>
              <a:cs typeface="Calibri" panose="020F0502020204030204" pitchFamily="34" charset="0"/>
            </a:rPr>
            <a:t>Early return options for lease accounts: </a:t>
          </a:r>
          <a:r>
            <a:rPr lang="en-US" sz="2700" kern="1200" dirty="0" smtClean="0">
              <a:solidFill>
                <a:schemeClr val="accent2">
                  <a:lumMod val="50000"/>
                </a:schemeClr>
              </a:solidFill>
              <a:effectLst/>
              <a:latin typeface="+mj-lt"/>
              <a:ea typeface="Calibri" panose="020F0502020204030204" pitchFamily="34" charset="0"/>
              <a:cs typeface="Calibri" panose="020F0502020204030204" pitchFamily="34" charset="0"/>
            </a:rPr>
            <a:t>Inquiries about early return options for lease accounts. </a:t>
          </a:r>
          <a:r>
            <a:rPr lang="en-US" sz="2700" b="1" kern="1200" dirty="0" smtClean="0">
              <a:solidFill>
                <a:schemeClr val="accent2">
                  <a:lumMod val="50000"/>
                </a:schemeClr>
              </a:solidFill>
              <a:effectLst/>
              <a:latin typeface="+mj-lt"/>
              <a:ea typeface="Calibri" panose="020F0502020204030204" pitchFamily="34" charset="0"/>
              <a:cs typeface="Calibri" panose="020F0502020204030204" pitchFamily="34" charset="0"/>
            </a:rPr>
            <a:t>This is not the same as buybacks or vehicle replacements.</a:t>
          </a:r>
          <a:endParaRPr lang="en-US" sz="2700" kern="1200" dirty="0">
            <a:solidFill>
              <a:schemeClr val="accent2">
                <a:lumMod val="50000"/>
              </a:schemeClr>
            </a:solidFill>
            <a:latin typeface="+mj-lt"/>
          </a:endParaRPr>
        </a:p>
      </dsp:txBody>
      <dsp:txXfrm>
        <a:off x="2394150" y="1693090"/>
        <a:ext cx="8807014" cy="1539173"/>
      </dsp:txXfrm>
    </dsp:sp>
    <dsp:sp modelId="{F90B3083-9210-4B9E-B629-BAAAF5F55A1C}">
      <dsp:nvSpPr>
        <dsp:cNvPr id="0" name=""/>
        <dsp:cNvSpPr/>
      </dsp:nvSpPr>
      <dsp:spPr>
        <a:xfrm>
          <a:off x="153917" y="1847008"/>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2097D54-841C-43F1-8ADF-C356F4B27DBC}">
      <dsp:nvSpPr>
        <dsp:cNvPr id="0" name=""/>
        <dsp:cNvSpPr/>
      </dsp:nvSpPr>
      <dsp:spPr>
        <a:xfrm>
          <a:off x="0" y="3386181"/>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1" kern="1200" dirty="0" smtClean="0">
              <a:solidFill>
                <a:schemeClr val="accent2">
                  <a:lumMod val="50000"/>
                </a:schemeClr>
              </a:solidFill>
              <a:effectLst/>
              <a:latin typeface="+mj-lt"/>
              <a:ea typeface="Calibri" panose="020F0502020204030204" pitchFamily="34" charset="0"/>
            </a:rPr>
            <a:t>Lease end inquiries: </a:t>
          </a:r>
          <a:r>
            <a:rPr lang="en-US" sz="2700" kern="1200" dirty="0" smtClean="0">
              <a:solidFill>
                <a:schemeClr val="accent2">
                  <a:lumMod val="50000"/>
                </a:schemeClr>
              </a:solidFill>
              <a:effectLst/>
              <a:latin typeface="+mj-lt"/>
              <a:ea typeface="Calibri" panose="020F0502020204030204" pitchFamily="34" charset="0"/>
            </a:rPr>
            <a:t>All customer inquiries about the end of their lease contract should be transferred to VCCI.</a:t>
          </a:r>
          <a:endParaRPr lang="en-US" sz="2700" kern="1200" dirty="0">
            <a:solidFill>
              <a:schemeClr val="accent2">
                <a:lumMod val="50000"/>
              </a:schemeClr>
            </a:solidFill>
            <a:latin typeface="+mj-lt"/>
          </a:endParaRPr>
        </a:p>
      </dsp:txBody>
      <dsp:txXfrm>
        <a:off x="2394150" y="3386181"/>
        <a:ext cx="8807014" cy="1539173"/>
      </dsp:txXfrm>
    </dsp:sp>
    <dsp:sp modelId="{F10CE36B-BE2D-4FE7-87C1-316165D853C9}">
      <dsp:nvSpPr>
        <dsp:cNvPr id="0" name=""/>
        <dsp:cNvSpPr/>
      </dsp:nvSpPr>
      <dsp:spPr>
        <a:xfrm>
          <a:off x="153917" y="3540098"/>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D168CB-3C48-4018-8A1C-12853EAFB5E6}">
      <dsp:nvSpPr>
        <dsp:cNvPr id="0" name=""/>
        <dsp:cNvSpPr/>
      </dsp:nvSpPr>
      <dsp:spPr>
        <a:xfrm>
          <a:off x="0" y="0"/>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CA" sz="2800" b="1" kern="1200" dirty="0" smtClean="0">
              <a:solidFill>
                <a:schemeClr val="accent2">
                  <a:lumMod val="50000"/>
                </a:schemeClr>
              </a:solidFill>
              <a:effectLst/>
              <a:latin typeface="+mj-lt"/>
              <a:ea typeface="Times New Roman" panose="02020603050405020304" pitchFamily="18" charset="0"/>
              <a:cs typeface="Arial" panose="020B0604020202020204" pitchFamily="34" charset="0"/>
            </a:rPr>
            <a:t>Insurance coverage: </a:t>
          </a:r>
          <a:r>
            <a:rPr lang="en-US" sz="2800" kern="1200" dirty="0" smtClean="0">
              <a:solidFill>
                <a:schemeClr val="accent2">
                  <a:lumMod val="50000"/>
                </a:schemeClr>
              </a:solidFill>
              <a:effectLst/>
              <a:latin typeface="+mj-lt"/>
              <a:ea typeface="Calibri" panose="020F0502020204030204" pitchFamily="34" charset="0"/>
            </a:rPr>
            <a:t>All customer inquiries about the insurance coverage for their financed or leased vehicles should be transferred to VCCI.</a:t>
          </a:r>
          <a:endParaRPr lang="en-US" sz="2800" kern="1200" dirty="0">
            <a:solidFill>
              <a:schemeClr val="accent2">
                <a:lumMod val="50000"/>
              </a:schemeClr>
            </a:solidFill>
            <a:latin typeface="+mj-lt"/>
            <a:cs typeface="Calibri" panose="020F0502020204030204" pitchFamily="34" charset="0"/>
          </a:endParaRPr>
        </a:p>
      </dsp:txBody>
      <dsp:txXfrm>
        <a:off x="2394150" y="0"/>
        <a:ext cx="8807014" cy="1539173"/>
      </dsp:txXfrm>
    </dsp:sp>
    <dsp:sp modelId="{348B3624-27A0-4C0C-9C3B-D848249A46FD}">
      <dsp:nvSpPr>
        <dsp:cNvPr id="0" name=""/>
        <dsp:cNvSpPr/>
      </dsp:nvSpPr>
      <dsp:spPr>
        <a:xfrm>
          <a:off x="153917" y="153917"/>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30200A-F6FA-4C2D-8CCB-B90B8EB264C4}">
      <dsp:nvSpPr>
        <dsp:cNvPr id="0" name=""/>
        <dsp:cNvSpPr/>
      </dsp:nvSpPr>
      <dsp:spPr>
        <a:xfrm>
          <a:off x="0" y="1693090"/>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CA" sz="2800" b="1" kern="1200" dirty="0" smtClean="0">
              <a:solidFill>
                <a:schemeClr val="accent2">
                  <a:lumMod val="50000"/>
                </a:schemeClr>
              </a:solidFill>
              <a:effectLst/>
              <a:latin typeface="+mj-lt"/>
              <a:ea typeface="Times New Roman" panose="02020603050405020304" pitchFamily="18" charset="0"/>
              <a:cs typeface="Arial" panose="020B0604020202020204" pitchFamily="34" charset="0"/>
            </a:rPr>
            <a:t>Total Loss: </a:t>
          </a:r>
          <a:r>
            <a:rPr lang="en-CA" sz="2800" kern="1200" dirty="0" smtClean="0">
              <a:solidFill>
                <a:schemeClr val="accent2">
                  <a:lumMod val="50000"/>
                </a:schemeClr>
              </a:solidFill>
              <a:effectLst/>
              <a:latin typeface="+mj-lt"/>
              <a:ea typeface="Times New Roman" panose="02020603050405020304" pitchFamily="18" charset="0"/>
              <a:cs typeface="Arial" panose="020B0604020202020204" pitchFamily="34" charset="0"/>
            </a:rPr>
            <a:t>Inquiries about totaled financed or leased vehicles should be transferred to VCCI.</a:t>
          </a:r>
          <a:endParaRPr lang="en-US" sz="2800" kern="1200" dirty="0">
            <a:solidFill>
              <a:schemeClr val="accent2">
                <a:lumMod val="50000"/>
              </a:schemeClr>
            </a:solidFill>
            <a:latin typeface="+mj-lt"/>
          </a:endParaRPr>
        </a:p>
      </dsp:txBody>
      <dsp:txXfrm>
        <a:off x="2394150" y="1693090"/>
        <a:ext cx="8807014" cy="1539173"/>
      </dsp:txXfrm>
    </dsp:sp>
    <dsp:sp modelId="{F90B3083-9210-4B9E-B629-BAAAF5F55A1C}">
      <dsp:nvSpPr>
        <dsp:cNvPr id="0" name=""/>
        <dsp:cNvSpPr/>
      </dsp:nvSpPr>
      <dsp:spPr>
        <a:xfrm>
          <a:off x="153917" y="1847008"/>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2097D54-841C-43F1-8ADF-C356F4B27DBC}">
      <dsp:nvSpPr>
        <dsp:cNvPr id="0" name=""/>
        <dsp:cNvSpPr/>
      </dsp:nvSpPr>
      <dsp:spPr>
        <a:xfrm>
          <a:off x="0" y="3386181"/>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CA" sz="2800" b="1" kern="1200" dirty="0" smtClean="0">
              <a:solidFill>
                <a:schemeClr val="accent2">
                  <a:lumMod val="50000"/>
                </a:schemeClr>
              </a:solidFill>
              <a:effectLst/>
              <a:latin typeface="+mj-lt"/>
              <a:ea typeface="Times New Roman" panose="02020603050405020304" pitchFamily="18" charset="0"/>
              <a:cs typeface="Arial" panose="020B0604020202020204" pitchFamily="34" charset="0"/>
            </a:rPr>
            <a:t>SOA or an Amortization: </a:t>
          </a:r>
          <a:r>
            <a:rPr lang="en-CA" sz="2800" kern="1200" dirty="0" smtClean="0">
              <a:solidFill>
                <a:schemeClr val="accent2">
                  <a:lumMod val="50000"/>
                </a:schemeClr>
              </a:solidFill>
              <a:effectLst/>
              <a:latin typeface="+mj-lt"/>
              <a:ea typeface="Times New Roman" panose="02020603050405020304" pitchFamily="18" charset="0"/>
              <a:cs typeface="Arial" panose="020B0604020202020204" pitchFamily="34" charset="0"/>
            </a:rPr>
            <a:t>All inquiries about the repayment structure (Amortization) for either a leased or financed vehicle should be transferred to VCCI.</a:t>
          </a:r>
          <a:endParaRPr lang="en-US" sz="2800" kern="1200" dirty="0">
            <a:solidFill>
              <a:schemeClr val="accent2">
                <a:lumMod val="50000"/>
              </a:schemeClr>
            </a:solidFill>
            <a:latin typeface="+mj-lt"/>
          </a:endParaRPr>
        </a:p>
      </dsp:txBody>
      <dsp:txXfrm>
        <a:off x="2394150" y="3386181"/>
        <a:ext cx="8807014" cy="1539173"/>
      </dsp:txXfrm>
    </dsp:sp>
    <dsp:sp modelId="{F10CE36B-BE2D-4FE7-87C1-316165D853C9}">
      <dsp:nvSpPr>
        <dsp:cNvPr id="0" name=""/>
        <dsp:cNvSpPr/>
      </dsp:nvSpPr>
      <dsp:spPr>
        <a:xfrm>
          <a:off x="153917" y="3540098"/>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D168CB-3C48-4018-8A1C-12853EAFB5E6}">
      <dsp:nvSpPr>
        <dsp:cNvPr id="0" name=""/>
        <dsp:cNvSpPr/>
      </dsp:nvSpPr>
      <dsp:spPr>
        <a:xfrm>
          <a:off x="0" y="0"/>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solidFill>
                <a:schemeClr val="accent2">
                  <a:lumMod val="50000"/>
                </a:schemeClr>
              </a:solidFill>
              <a:effectLst/>
              <a:latin typeface="+mj-lt"/>
              <a:ea typeface="Calibri" panose="020F0502020204030204" pitchFamily="34" charset="0"/>
            </a:rPr>
            <a:t>Lease transfer: </a:t>
          </a:r>
          <a:r>
            <a:rPr lang="en-US" sz="2400" kern="1200" dirty="0" smtClean="0">
              <a:solidFill>
                <a:schemeClr val="accent2">
                  <a:lumMod val="50000"/>
                </a:schemeClr>
              </a:solidFill>
              <a:effectLst/>
              <a:latin typeface="+mj-lt"/>
              <a:ea typeface="Calibri" panose="020F0502020204030204" pitchFamily="34" charset="0"/>
            </a:rPr>
            <a:t>Inquiries relating to transfer of lease from a customer to another should be transferred to VCCI</a:t>
          </a:r>
          <a:endParaRPr lang="en-US" sz="2400" kern="1200" dirty="0">
            <a:solidFill>
              <a:schemeClr val="accent2">
                <a:lumMod val="50000"/>
              </a:schemeClr>
            </a:solidFill>
            <a:latin typeface="+mj-lt"/>
            <a:cs typeface="Calibri" panose="020F0502020204030204" pitchFamily="34" charset="0"/>
          </a:endParaRPr>
        </a:p>
      </dsp:txBody>
      <dsp:txXfrm>
        <a:off x="2394150" y="0"/>
        <a:ext cx="8807014" cy="1539173"/>
      </dsp:txXfrm>
    </dsp:sp>
    <dsp:sp modelId="{348B3624-27A0-4C0C-9C3B-D848249A46FD}">
      <dsp:nvSpPr>
        <dsp:cNvPr id="0" name=""/>
        <dsp:cNvSpPr/>
      </dsp:nvSpPr>
      <dsp:spPr>
        <a:xfrm>
          <a:off x="153917" y="153917"/>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30200A-F6FA-4C2D-8CCB-B90B8EB264C4}">
      <dsp:nvSpPr>
        <dsp:cNvPr id="0" name=""/>
        <dsp:cNvSpPr/>
      </dsp:nvSpPr>
      <dsp:spPr>
        <a:xfrm>
          <a:off x="0" y="1693090"/>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b="1" kern="1200" dirty="0" smtClean="0">
              <a:solidFill>
                <a:schemeClr val="accent2">
                  <a:lumMod val="50000"/>
                </a:schemeClr>
              </a:solidFill>
            </a:rPr>
            <a:t>Address Change (Customer moves to another province): </a:t>
          </a:r>
          <a:r>
            <a:rPr lang="en-US" sz="2400" b="0" kern="1200" dirty="0" smtClean="0">
              <a:solidFill>
                <a:schemeClr val="accent2">
                  <a:lumMod val="50000"/>
                </a:schemeClr>
              </a:solidFill>
            </a:rPr>
            <a:t>Provision of Power of Attorney to the customer (Lessee) for the purpose of plating the leased vehicle in the new province of residence. </a:t>
          </a:r>
          <a:r>
            <a:rPr lang="en-US" sz="2400" b="0" u="sng" kern="1200" dirty="0" smtClean="0">
              <a:solidFill>
                <a:schemeClr val="accent2">
                  <a:lumMod val="50000"/>
                </a:schemeClr>
              </a:solidFill>
            </a:rPr>
            <a:t>Retail accounts do not require a Power of Attorney</a:t>
          </a:r>
          <a:r>
            <a:rPr lang="en-US" sz="2400" b="0" kern="1200" dirty="0" smtClean="0">
              <a:solidFill>
                <a:schemeClr val="accent2">
                  <a:lumMod val="50000"/>
                </a:schemeClr>
              </a:solidFill>
            </a:rPr>
            <a:t>.</a:t>
          </a:r>
          <a:endParaRPr lang="en-US" sz="2400" b="0" kern="1200" dirty="0">
            <a:solidFill>
              <a:schemeClr val="accent2">
                <a:lumMod val="50000"/>
              </a:schemeClr>
            </a:solidFill>
            <a:latin typeface="+mj-lt"/>
          </a:endParaRPr>
        </a:p>
      </dsp:txBody>
      <dsp:txXfrm>
        <a:off x="2394150" y="1693090"/>
        <a:ext cx="8807014" cy="1539173"/>
      </dsp:txXfrm>
    </dsp:sp>
    <dsp:sp modelId="{F90B3083-9210-4B9E-B629-BAAAF5F55A1C}">
      <dsp:nvSpPr>
        <dsp:cNvPr id="0" name=""/>
        <dsp:cNvSpPr/>
      </dsp:nvSpPr>
      <dsp:spPr>
        <a:xfrm>
          <a:off x="153917" y="1847008"/>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2097D54-841C-43F1-8ADF-C356F4B27DBC}">
      <dsp:nvSpPr>
        <dsp:cNvPr id="0" name=""/>
        <dsp:cNvSpPr/>
      </dsp:nvSpPr>
      <dsp:spPr>
        <a:xfrm>
          <a:off x="0" y="3386181"/>
          <a:ext cx="11201165" cy="1539173"/>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CA" sz="2400" b="1" kern="1200" dirty="0" smtClean="0">
              <a:solidFill>
                <a:schemeClr val="accent2">
                  <a:lumMod val="50000"/>
                </a:schemeClr>
              </a:solidFill>
            </a:rPr>
            <a:t>Copy of documents/ lease contract: </a:t>
          </a:r>
          <a:r>
            <a:rPr lang="en-CA" sz="2400" kern="1200" dirty="0" smtClean="0">
              <a:solidFill>
                <a:schemeClr val="accent2">
                  <a:lumMod val="50000"/>
                </a:schemeClr>
              </a:solidFill>
            </a:rPr>
            <a:t>Whenever customers request for copies of their lease contract.</a:t>
          </a:r>
          <a:endParaRPr lang="en-US" sz="2400" kern="1200" dirty="0">
            <a:solidFill>
              <a:schemeClr val="accent2">
                <a:lumMod val="50000"/>
              </a:schemeClr>
            </a:solidFill>
            <a:latin typeface="+mj-lt"/>
          </a:endParaRPr>
        </a:p>
      </dsp:txBody>
      <dsp:txXfrm>
        <a:off x="2394150" y="3386181"/>
        <a:ext cx="8807014" cy="1539173"/>
      </dsp:txXfrm>
    </dsp:sp>
    <dsp:sp modelId="{F10CE36B-BE2D-4FE7-87C1-316165D853C9}">
      <dsp:nvSpPr>
        <dsp:cNvPr id="0" name=""/>
        <dsp:cNvSpPr/>
      </dsp:nvSpPr>
      <dsp:spPr>
        <a:xfrm>
          <a:off x="153917" y="3540098"/>
          <a:ext cx="2240233" cy="1231338"/>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D168CB-3C48-4018-8A1C-12853EAFB5E6}">
      <dsp:nvSpPr>
        <dsp:cNvPr id="0" name=""/>
        <dsp:cNvSpPr/>
      </dsp:nvSpPr>
      <dsp:spPr>
        <a:xfrm>
          <a:off x="0" y="0"/>
          <a:ext cx="11201165" cy="1799599"/>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err="1" smtClean="0">
              <a:solidFill>
                <a:schemeClr val="accent2">
                  <a:lumMod val="50000"/>
                </a:schemeClr>
              </a:solidFill>
            </a:rPr>
            <a:t>AUDIPlus</a:t>
          </a:r>
          <a:r>
            <a:rPr lang="en-US" sz="2800" b="1" kern="1200" dirty="0" smtClean="0">
              <a:solidFill>
                <a:schemeClr val="accent2">
                  <a:lumMod val="50000"/>
                </a:schemeClr>
              </a:solidFill>
            </a:rPr>
            <a:t> </a:t>
          </a:r>
          <a:endParaRPr lang="en-US" sz="2800" kern="1200" dirty="0" smtClean="0">
            <a:solidFill>
              <a:schemeClr val="accent2">
                <a:lumMod val="50000"/>
              </a:schemeClr>
            </a:solidFill>
          </a:endParaRPr>
        </a:p>
        <a:p>
          <a:pPr lvl="0" algn="l" defTabSz="1244600">
            <a:lnSpc>
              <a:spcPct val="90000"/>
            </a:lnSpc>
            <a:spcBef>
              <a:spcPct val="0"/>
            </a:spcBef>
            <a:spcAft>
              <a:spcPct val="35000"/>
            </a:spcAft>
          </a:pPr>
          <a:r>
            <a:rPr lang="en-US" sz="2800" kern="1200" dirty="0" smtClean="0">
              <a:solidFill>
                <a:schemeClr val="accent2">
                  <a:lumMod val="50000"/>
                </a:schemeClr>
              </a:solidFill>
            </a:rPr>
            <a:t>Linking a VW Finance account in </a:t>
          </a:r>
          <a:r>
            <a:rPr lang="en-US" sz="2800" kern="1200" dirty="0" smtClean="0">
              <a:solidFill>
                <a:schemeClr val="accent2">
                  <a:lumMod val="50000"/>
                </a:schemeClr>
              </a:solidFill>
            </a:rPr>
            <a:t>AUDI </a:t>
          </a:r>
          <a:r>
            <a:rPr lang="en-US" sz="2800" kern="1200" dirty="0" smtClean="0">
              <a:solidFill>
                <a:schemeClr val="accent2">
                  <a:lumMod val="50000"/>
                </a:schemeClr>
              </a:solidFill>
            </a:rPr>
            <a:t>Plus or any inquiries concerning the info on the VW Finance tab.  </a:t>
          </a:r>
          <a:endParaRPr lang="en-US" sz="2800" kern="1200" dirty="0">
            <a:solidFill>
              <a:schemeClr val="accent2">
                <a:lumMod val="50000"/>
              </a:schemeClr>
            </a:solidFill>
            <a:latin typeface="+mj-lt"/>
            <a:cs typeface="Calibri" panose="020F0502020204030204" pitchFamily="34" charset="0"/>
          </a:endParaRPr>
        </a:p>
      </dsp:txBody>
      <dsp:txXfrm>
        <a:off x="2420192" y="0"/>
        <a:ext cx="8780972" cy="1799599"/>
      </dsp:txXfrm>
    </dsp:sp>
    <dsp:sp modelId="{348B3624-27A0-4C0C-9C3B-D848249A46FD}">
      <dsp:nvSpPr>
        <dsp:cNvPr id="0" name=""/>
        <dsp:cNvSpPr/>
      </dsp:nvSpPr>
      <dsp:spPr>
        <a:xfrm>
          <a:off x="125118" y="177282"/>
          <a:ext cx="2349914" cy="1445034"/>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EA23F2-9DB6-4AEF-882B-E28DE533B02B}" type="datetimeFigureOut">
              <a:rPr lang="en-US" smtClean="0"/>
              <a:t>9/16/2019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DF99E9-99D3-4A49-BBDD-FF8D71A9E7B1}" type="slidenum">
              <a:rPr lang="en-US" smtClean="0"/>
              <a:t>‹#›</a:t>
            </a:fld>
            <a:endParaRPr lang="en-US"/>
          </a:p>
        </p:txBody>
      </p:sp>
    </p:spTree>
    <p:extLst>
      <p:ext uri="{BB962C8B-B14F-4D97-AF65-F5344CB8AC3E}">
        <p14:creationId xmlns:p14="http://schemas.microsoft.com/office/powerpoint/2010/main" val="3143643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a:solidFill>
                  <a:srgbClr val="000000"/>
                </a:solidFill>
              </a:rPr>
              <a:t>Cost center</a:t>
            </a:r>
          </a:p>
        </p:txBody>
      </p:sp>
      <p:sp>
        <p:nvSpPr>
          <p:cNvPr id="10243"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4E88EE0C-9C99-45A2-8423-B913EBC6E20E}" type="datetime1">
              <a:rPr lang="en-US" altLang="fr-FR" sz="1000">
                <a:solidFill>
                  <a:srgbClr val="000000"/>
                </a:solidFill>
              </a:rPr>
              <a:pPr>
                <a:spcBef>
                  <a:spcPct val="0"/>
                </a:spcBef>
              </a:pPr>
              <a:t>9/16/2019</a:t>
            </a:fld>
            <a:endParaRPr lang="en-US" altLang="fr-FR" sz="1000">
              <a:solidFill>
                <a:srgbClr val="000000"/>
              </a:solidFill>
            </a:endParaRPr>
          </a:p>
        </p:txBody>
      </p:sp>
      <p:sp>
        <p:nvSpPr>
          <p:cNvPr id="1024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B6F1CF02-C378-4C3A-B3AE-1A04CBB99517}" type="slidenum">
              <a:rPr lang="en-US" altLang="fr-FR" sz="1000">
                <a:solidFill>
                  <a:srgbClr val="000000"/>
                </a:solidFill>
              </a:rPr>
              <a:pPr>
                <a:spcBef>
                  <a:spcPct val="0"/>
                </a:spcBef>
              </a:pPr>
              <a:t>1</a:t>
            </a:fld>
            <a:endParaRPr lang="en-US" altLang="fr-FR" sz="1000">
              <a:solidFill>
                <a:srgbClr val="000000"/>
              </a:solidFill>
            </a:endParaRPr>
          </a:p>
        </p:txBody>
      </p:sp>
      <p:sp>
        <p:nvSpPr>
          <p:cNvPr id="10245" name="Rectangle 2"/>
          <p:cNvSpPr>
            <a:spLocks noGrp="1" noRot="1" noChangeAspect="1" noChangeArrowheads="1" noTextEdit="1"/>
          </p:cNvSpPr>
          <p:nvPr>
            <p:ph type="sldImg"/>
          </p:nvPr>
        </p:nvSpPr>
        <p:spPr>
          <a:ln cap="flat"/>
        </p:spPr>
      </p:sp>
      <p:sp>
        <p:nvSpPr>
          <p:cNvPr id="1024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587239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2</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14818908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3</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75119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4</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2311225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5</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3052855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6</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286931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7</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1046048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8</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3193586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9</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3418304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10</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750785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11</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3484678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12</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2828381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13</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750029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9/16/2019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14</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9237213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488951" y="1697038"/>
            <a:ext cx="11197167" cy="0"/>
          </a:xfrm>
          <a:prstGeom prst="line">
            <a:avLst/>
          </a:prstGeom>
          <a:noFill/>
          <a:ln w="9525">
            <a:solidFill>
              <a:srgbClr val="333333"/>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1300">
              <a:solidFill>
                <a:srgbClr val="000000"/>
              </a:solidFill>
            </a:endParaRPr>
          </a:p>
        </p:txBody>
      </p:sp>
      <p:pic>
        <p:nvPicPr>
          <p:cNvPr id="5" name="Picture 7" descr="VWUS_C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51917" y="404814"/>
            <a:ext cx="25908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7571" name="Rectangle 3"/>
          <p:cNvSpPr>
            <a:spLocks noGrp="1" noChangeArrowheads="1"/>
          </p:cNvSpPr>
          <p:nvPr>
            <p:ph type="ctrTitle" sz="quarter"/>
          </p:nvPr>
        </p:nvSpPr>
        <p:spPr>
          <a:xfrm>
            <a:off x="499533" y="4271964"/>
            <a:ext cx="11186584" cy="1082675"/>
          </a:xfrm>
        </p:spPr>
        <p:txBody>
          <a:bodyPr/>
          <a:lstStyle>
            <a:lvl1pPr>
              <a:lnSpc>
                <a:spcPts val="3988"/>
              </a:lnSpc>
              <a:defRPr sz="3200"/>
            </a:lvl1pPr>
          </a:lstStyle>
          <a:p>
            <a:r>
              <a:rPr lang="de-DE"/>
              <a:t>Mastertitelformat </a:t>
            </a:r>
            <a:br>
              <a:rPr lang="de-DE"/>
            </a:br>
            <a:r>
              <a:rPr lang="de-DE"/>
              <a:t>bearbeiten</a:t>
            </a:r>
          </a:p>
        </p:txBody>
      </p:sp>
      <p:sp>
        <p:nvSpPr>
          <p:cNvPr id="237572" name="Rectangle 4"/>
          <p:cNvSpPr>
            <a:spLocks noGrp="1" noChangeArrowheads="1"/>
          </p:cNvSpPr>
          <p:nvPr>
            <p:ph type="subTitle" sz="quarter" idx="1"/>
          </p:nvPr>
        </p:nvSpPr>
        <p:spPr>
          <a:xfrm>
            <a:off x="499533" y="5351463"/>
            <a:ext cx="11186584" cy="823912"/>
          </a:xfrm>
        </p:spPr>
        <p:txBody>
          <a:bodyPr/>
          <a:lstStyle>
            <a:lvl1pPr>
              <a:lnSpc>
                <a:spcPts val="3988"/>
              </a:lnSpc>
              <a:defRPr sz="2400">
                <a:solidFill>
                  <a:schemeClr val="tx2"/>
                </a:solidFill>
              </a:defRPr>
            </a:lvl1pPr>
          </a:lstStyle>
          <a:p>
            <a:r>
              <a:rPr lang="de-DE"/>
              <a:t>Master-Untertitelformat bearbeiten</a:t>
            </a:r>
          </a:p>
        </p:txBody>
      </p:sp>
      <p:sp>
        <p:nvSpPr>
          <p:cNvPr id="6" name="Footer Placeholder 5"/>
          <p:cNvSpPr>
            <a:spLocks noGrp="1" noChangeArrowheads="1"/>
          </p:cNvSpPr>
          <p:nvPr>
            <p:ph type="ftr" sz="quarter" idx="10"/>
          </p:nvPr>
        </p:nvSpPr>
        <p:spPr/>
        <p:txBody>
          <a:bodyPr/>
          <a:lstStyle>
            <a:lvl1pPr>
              <a:defRPr/>
            </a:lvl1pPr>
          </a:lstStyle>
          <a:p>
            <a:pPr>
              <a:defRPr/>
            </a:pPr>
            <a:endParaRPr lang="de-DE">
              <a:solidFill>
                <a:srgbClr val="000000"/>
              </a:solidFill>
            </a:endParaRPr>
          </a:p>
          <a:p>
            <a:pPr>
              <a:defRPr/>
            </a:pPr>
            <a:endParaRPr lang="de-DE">
              <a:solidFill>
                <a:srgbClr val="000000"/>
              </a:solidFill>
            </a:endParaRPr>
          </a:p>
        </p:txBody>
      </p:sp>
      <p:sp>
        <p:nvSpPr>
          <p:cNvPr id="7" name="Date Placeholder 6"/>
          <p:cNvSpPr>
            <a:spLocks noGrp="1" noChangeArrowheads="1"/>
          </p:cNvSpPr>
          <p:nvPr>
            <p:ph type="dt" sz="half" idx="11"/>
          </p:nvPr>
        </p:nvSpPr>
        <p:spPr/>
        <p:txBody>
          <a:bodyPr/>
          <a:lstStyle>
            <a:lvl1pPr>
              <a:defRPr/>
            </a:lvl1pPr>
          </a:lstStyle>
          <a:p>
            <a:pPr>
              <a:defRPr/>
            </a:pPr>
            <a:fld id="{A2CD7565-FEB5-4083-A5CB-61AD7FF4E477}" type="datetime1">
              <a:rPr lang="en-US">
                <a:solidFill>
                  <a:srgbClr val="000000"/>
                </a:solidFill>
              </a:rPr>
              <a:pPr>
                <a:defRPr/>
              </a:pPr>
              <a:t>9/16/2019</a:t>
            </a:fld>
            <a:endParaRPr lang="de-DE" dirty="0">
              <a:solidFill>
                <a:srgbClr val="000000"/>
              </a:solidFill>
            </a:endParaRPr>
          </a:p>
        </p:txBody>
      </p:sp>
    </p:spTree>
    <p:extLst>
      <p:ext uri="{BB962C8B-B14F-4D97-AF65-F5344CB8AC3E}">
        <p14:creationId xmlns:p14="http://schemas.microsoft.com/office/powerpoint/2010/main" val="3817010924"/>
      </p:ext>
    </p:extLst>
  </p:cSld>
  <p:clrMapOvr>
    <a:masterClrMapping/>
  </p:clrMapOvr>
  <p:transition>
    <p:cu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D7C38828-C787-4460-816B-53620B96E81A}" type="slidenum">
              <a:rPr lang="de-DE" altLang="fr-FR">
                <a:solidFill>
                  <a:srgbClr val="000000"/>
                </a:solidFill>
              </a:rPr>
              <a:pPr>
                <a:defRPr/>
              </a:pPr>
              <a:t>‹#›</a:t>
            </a:fld>
            <a:endParaRPr lang="de-DE" altLang="fr-F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F57739C1-5A88-48FB-B883-AD00C7DA53B4}" type="datetime1">
              <a:rPr lang="en-US">
                <a:solidFill>
                  <a:srgbClr val="000000"/>
                </a:solidFill>
              </a:rPr>
              <a:pPr>
                <a:defRPr/>
              </a:pPr>
              <a:t>9/16/2019</a:t>
            </a:fld>
            <a:endParaRPr lang="de-DE" dirty="0">
              <a:solidFill>
                <a:srgbClr val="000000"/>
              </a:solidFill>
            </a:endParaRPr>
          </a:p>
        </p:txBody>
      </p:sp>
    </p:spTree>
    <p:extLst>
      <p:ext uri="{BB962C8B-B14F-4D97-AF65-F5344CB8AC3E}">
        <p14:creationId xmlns:p14="http://schemas.microsoft.com/office/powerpoint/2010/main" val="759268115"/>
      </p:ext>
    </p:extLst>
  </p:cSld>
  <p:clrMapOvr>
    <a:masterClrMapping/>
  </p:clrMapOvr>
  <p:transition>
    <p:cu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noChangeArrowheads="1"/>
          </p:cNvSpPr>
          <p:nvPr>
            <p:ph type="sldNum" sz="quarter" idx="10"/>
          </p:nvPr>
        </p:nvSpPr>
        <p:spPr/>
        <p:txBody>
          <a:bodyPr/>
          <a:lstStyle>
            <a:lvl1pPr>
              <a:defRPr/>
            </a:lvl1pPr>
          </a:lstStyle>
          <a:p>
            <a:pPr>
              <a:defRPr/>
            </a:pPr>
            <a:fld id="{2749DC15-AEF7-4F49-B591-BA9E67C977F4}" type="slidenum">
              <a:rPr lang="de-DE" altLang="fr-FR">
                <a:solidFill>
                  <a:srgbClr val="000000"/>
                </a:solidFill>
              </a:rPr>
              <a:pPr>
                <a:defRPr/>
              </a:pPr>
              <a:t>‹#›</a:t>
            </a:fld>
            <a:endParaRPr lang="de-DE" altLang="fr-FR">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de-DE">
              <a:solidFill>
                <a:srgbClr val="000000"/>
              </a:solidFill>
            </a:endParaRPr>
          </a:p>
        </p:txBody>
      </p:sp>
      <p:sp>
        <p:nvSpPr>
          <p:cNvPr id="6" name="Rectangle 7"/>
          <p:cNvSpPr>
            <a:spLocks noGrp="1" noChangeArrowheads="1"/>
          </p:cNvSpPr>
          <p:nvPr>
            <p:ph type="dt" sz="half" idx="12"/>
          </p:nvPr>
        </p:nvSpPr>
        <p:spPr/>
        <p:txBody>
          <a:bodyPr/>
          <a:lstStyle>
            <a:lvl1pPr>
              <a:defRPr/>
            </a:lvl1pPr>
          </a:lstStyle>
          <a:p>
            <a:pPr>
              <a:defRPr/>
            </a:pPr>
            <a:r>
              <a:rPr lang="de-DE">
                <a:solidFill>
                  <a:srgbClr val="000000"/>
                </a:solidFill>
              </a:rPr>
              <a:t> </a:t>
            </a:r>
            <a:fld id="{3536ACE5-071A-4B04-B650-DF64E958E79B}" type="datetime1">
              <a:rPr lang="en-US">
                <a:solidFill>
                  <a:srgbClr val="000000"/>
                </a:solidFill>
              </a:rPr>
              <a:pPr>
                <a:defRPr/>
              </a:pPr>
              <a:t>9/16/2019</a:t>
            </a:fld>
            <a:endParaRPr lang="de-DE">
              <a:solidFill>
                <a:srgbClr val="000000"/>
              </a:solidFill>
            </a:endParaRPr>
          </a:p>
        </p:txBody>
      </p:sp>
    </p:spTree>
    <p:extLst>
      <p:ext uri="{BB962C8B-B14F-4D97-AF65-F5344CB8AC3E}">
        <p14:creationId xmlns:p14="http://schemas.microsoft.com/office/powerpoint/2010/main" val="1085095475"/>
      </p:ext>
    </p:extLst>
  </p:cSld>
  <p:clrMapOvr>
    <a:masterClrMapping/>
  </p:clrMapOvr>
  <p:transition>
    <p:cu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82601" y="1757363"/>
            <a:ext cx="5501217" cy="45894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87017" y="1757363"/>
            <a:ext cx="5501216" cy="45894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sldNum" sz="quarter" idx="10"/>
          </p:nvPr>
        </p:nvSpPr>
        <p:spPr/>
        <p:txBody>
          <a:bodyPr/>
          <a:lstStyle>
            <a:lvl1pPr>
              <a:defRPr/>
            </a:lvl1pPr>
          </a:lstStyle>
          <a:p>
            <a:pPr>
              <a:defRPr/>
            </a:pPr>
            <a:fld id="{977909ED-F4B9-4283-A3A2-B9D9EE0721C2}" type="slidenum">
              <a:rPr lang="de-DE" altLang="fr-FR">
                <a:solidFill>
                  <a:srgbClr val="000000"/>
                </a:solidFill>
              </a:rPr>
              <a:pPr>
                <a:defRPr/>
              </a:pPr>
              <a:t>‹#›</a:t>
            </a:fld>
            <a:endParaRPr lang="de-DE" altLang="fr-FR">
              <a:solidFill>
                <a:srgbClr val="000000"/>
              </a:solidFill>
            </a:endParaRPr>
          </a:p>
        </p:txBody>
      </p:sp>
      <p:sp>
        <p:nvSpPr>
          <p:cNvPr id="6" name="Footer Placeholder 5"/>
          <p:cNvSpPr>
            <a:spLocks noGrp="1" noChangeArrowheads="1"/>
          </p:cNvSpPr>
          <p:nvPr>
            <p:ph type="ftr" sz="quarter" idx="11"/>
          </p:nvPr>
        </p:nvSpPr>
        <p:spPr/>
        <p:txBody>
          <a:bodyPr/>
          <a:lstStyle>
            <a:lvl1pPr>
              <a:defRPr/>
            </a:lvl1pPr>
          </a:lstStyle>
          <a:p>
            <a:pPr>
              <a:defRPr/>
            </a:pPr>
            <a:endParaRPr lang="de-DE">
              <a:solidFill>
                <a:srgbClr val="000000"/>
              </a:solidFill>
            </a:endParaRPr>
          </a:p>
        </p:txBody>
      </p:sp>
      <p:sp>
        <p:nvSpPr>
          <p:cNvPr id="7" name="Rectangle 7"/>
          <p:cNvSpPr>
            <a:spLocks noGrp="1" noChangeArrowheads="1"/>
          </p:cNvSpPr>
          <p:nvPr>
            <p:ph type="dt" sz="half" idx="12"/>
          </p:nvPr>
        </p:nvSpPr>
        <p:spPr/>
        <p:txBody>
          <a:bodyPr/>
          <a:lstStyle>
            <a:lvl1pPr>
              <a:defRPr/>
            </a:lvl1pPr>
          </a:lstStyle>
          <a:p>
            <a:pPr>
              <a:defRPr/>
            </a:pPr>
            <a:r>
              <a:rPr lang="de-DE">
                <a:solidFill>
                  <a:srgbClr val="000000"/>
                </a:solidFill>
              </a:rPr>
              <a:t>As at: </a:t>
            </a:r>
            <a:fld id="{6F69F472-8756-46EA-837A-A8D092200C50}" type="datetime1">
              <a:rPr lang="en-US">
                <a:solidFill>
                  <a:srgbClr val="000000"/>
                </a:solidFill>
              </a:rPr>
              <a:pPr>
                <a:defRPr/>
              </a:pPr>
              <a:t>9/16/2019</a:t>
            </a:fld>
            <a:endParaRPr lang="de-DE">
              <a:solidFill>
                <a:srgbClr val="000000"/>
              </a:solidFill>
            </a:endParaRPr>
          </a:p>
        </p:txBody>
      </p:sp>
    </p:spTree>
    <p:extLst>
      <p:ext uri="{BB962C8B-B14F-4D97-AF65-F5344CB8AC3E}">
        <p14:creationId xmlns:p14="http://schemas.microsoft.com/office/powerpoint/2010/main" val="2501535331"/>
      </p:ext>
    </p:extLst>
  </p:cSld>
  <p:clrMapOvr>
    <a:masterClrMapping/>
  </p:clrMapOvr>
  <p:transition>
    <p:cu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sldNum" sz="quarter" idx="10"/>
          </p:nvPr>
        </p:nvSpPr>
        <p:spPr>
          <a:ln/>
        </p:spPr>
        <p:txBody>
          <a:bodyPr/>
          <a:lstStyle>
            <a:lvl1pPr>
              <a:defRPr/>
            </a:lvl1pPr>
          </a:lstStyle>
          <a:p>
            <a:pPr>
              <a:defRPr/>
            </a:pPr>
            <a:fld id="{E4D004FD-406D-4090-8900-D33F0472FE55}" type="slidenum">
              <a:rPr lang="de-DE" altLang="fr-FR">
                <a:solidFill>
                  <a:srgbClr val="000000"/>
                </a:solidFill>
              </a:rPr>
              <a:pPr>
                <a:defRPr/>
              </a:pPr>
              <a:t>‹#›</a:t>
            </a:fld>
            <a:endParaRPr lang="de-DE" altLang="fr-FR">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9" name="Rectangle 7"/>
          <p:cNvSpPr>
            <a:spLocks noGrp="1" noChangeArrowheads="1"/>
          </p:cNvSpPr>
          <p:nvPr>
            <p:ph type="dt" sz="half" idx="12"/>
          </p:nvPr>
        </p:nvSpPr>
        <p:spPr>
          <a:ln/>
        </p:spPr>
        <p:txBody>
          <a:bodyPr/>
          <a:lstStyle>
            <a:lvl1pPr>
              <a:defRPr/>
            </a:lvl1pPr>
          </a:lstStyle>
          <a:p>
            <a:pPr>
              <a:defRPr/>
            </a:pPr>
            <a:fld id="{CA062583-A182-49A0-A276-D19911BD80B1}" type="datetime1">
              <a:rPr lang="en-US">
                <a:solidFill>
                  <a:srgbClr val="000000"/>
                </a:solidFill>
              </a:rPr>
              <a:pPr>
                <a:defRPr/>
              </a:pPr>
              <a:t>9/16/2019</a:t>
            </a:fld>
            <a:endParaRPr lang="de-DE" dirty="0">
              <a:solidFill>
                <a:srgbClr val="000000"/>
              </a:solidFill>
            </a:endParaRPr>
          </a:p>
        </p:txBody>
      </p:sp>
    </p:spTree>
    <p:extLst>
      <p:ext uri="{BB962C8B-B14F-4D97-AF65-F5344CB8AC3E}">
        <p14:creationId xmlns:p14="http://schemas.microsoft.com/office/powerpoint/2010/main" val="1999596109"/>
      </p:ext>
    </p:extLst>
  </p:cSld>
  <p:clrMapOvr>
    <a:masterClrMapping/>
  </p:clrMapOvr>
  <p:transition>
    <p:cu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sldNum" sz="quarter" idx="10"/>
          </p:nvPr>
        </p:nvSpPr>
        <p:spPr>
          <a:ln/>
        </p:spPr>
        <p:txBody>
          <a:bodyPr/>
          <a:lstStyle>
            <a:lvl1pPr>
              <a:defRPr/>
            </a:lvl1pPr>
          </a:lstStyle>
          <a:p>
            <a:pPr>
              <a:defRPr/>
            </a:pPr>
            <a:fld id="{C972AF85-F15C-41EB-B5D4-60EE42198F60}" type="slidenum">
              <a:rPr lang="de-DE" altLang="fr-FR">
                <a:solidFill>
                  <a:srgbClr val="000000"/>
                </a:solidFill>
              </a:rPr>
              <a:pPr>
                <a:defRPr/>
              </a:pPr>
              <a:t>‹#›</a:t>
            </a:fld>
            <a:endParaRPr lang="de-DE" altLang="fr-FR">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5" name="Rectangle 7"/>
          <p:cNvSpPr>
            <a:spLocks noGrp="1" noChangeArrowheads="1"/>
          </p:cNvSpPr>
          <p:nvPr>
            <p:ph type="dt" sz="half" idx="12"/>
          </p:nvPr>
        </p:nvSpPr>
        <p:spPr>
          <a:ln/>
        </p:spPr>
        <p:txBody>
          <a:bodyPr/>
          <a:lstStyle>
            <a:lvl1pPr>
              <a:defRPr/>
            </a:lvl1pPr>
          </a:lstStyle>
          <a:p>
            <a:pPr>
              <a:defRPr/>
            </a:pPr>
            <a:fld id="{0F4771DD-A1D1-460E-8550-883A91C87A33}" type="datetime1">
              <a:rPr lang="en-US">
                <a:solidFill>
                  <a:srgbClr val="000000"/>
                </a:solidFill>
              </a:rPr>
              <a:pPr>
                <a:defRPr/>
              </a:pPr>
              <a:t>9/16/2019</a:t>
            </a:fld>
            <a:endParaRPr lang="de-DE" dirty="0">
              <a:solidFill>
                <a:srgbClr val="000000"/>
              </a:solidFill>
            </a:endParaRPr>
          </a:p>
        </p:txBody>
      </p:sp>
    </p:spTree>
    <p:extLst>
      <p:ext uri="{BB962C8B-B14F-4D97-AF65-F5344CB8AC3E}">
        <p14:creationId xmlns:p14="http://schemas.microsoft.com/office/powerpoint/2010/main" val="814969064"/>
      </p:ext>
    </p:extLst>
  </p:cSld>
  <p:clrMapOvr>
    <a:masterClrMapping/>
  </p:clrMapOvr>
  <p:transition>
    <p:cu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sldNum" sz="quarter" idx="10"/>
          </p:nvPr>
        </p:nvSpPr>
        <p:spPr/>
        <p:txBody>
          <a:bodyPr/>
          <a:lstStyle>
            <a:lvl1pPr>
              <a:defRPr/>
            </a:lvl1pPr>
          </a:lstStyle>
          <a:p>
            <a:pPr>
              <a:defRPr/>
            </a:pPr>
            <a:fld id="{54E269B9-CA7B-4382-87FC-4526952DD4B8}" type="slidenum">
              <a:rPr lang="de-DE" altLang="fr-FR">
                <a:solidFill>
                  <a:srgbClr val="000000"/>
                </a:solidFill>
              </a:rPr>
              <a:pPr>
                <a:defRPr/>
              </a:pPr>
              <a:t>‹#›</a:t>
            </a:fld>
            <a:endParaRPr lang="de-DE" altLang="fr-FR">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de-DE">
              <a:solidFill>
                <a:srgbClr val="000000"/>
              </a:solidFill>
            </a:endParaRPr>
          </a:p>
        </p:txBody>
      </p:sp>
      <p:sp>
        <p:nvSpPr>
          <p:cNvPr id="4" name="Rectangle 7"/>
          <p:cNvSpPr>
            <a:spLocks noGrp="1" noChangeArrowheads="1"/>
          </p:cNvSpPr>
          <p:nvPr>
            <p:ph type="dt" sz="half" idx="12"/>
          </p:nvPr>
        </p:nvSpPr>
        <p:spPr/>
        <p:txBody>
          <a:bodyPr/>
          <a:lstStyle>
            <a:lvl1pPr>
              <a:defRPr/>
            </a:lvl1pPr>
          </a:lstStyle>
          <a:p>
            <a:pPr>
              <a:defRPr/>
            </a:pPr>
            <a:r>
              <a:rPr lang="de-DE">
                <a:solidFill>
                  <a:srgbClr val="000000"/>
                </a:solidFill>
              </a:rPr>
              <a:t>As at: </a:t>
            </a:r>
            <a:fld id="{713A4705-E9BD-4131-89C6-9938770A5AE6}" type="datetime1">
              <a:rPr lang="en-US">
                <a:solidFill>
                  <a:srgbClr val="000000"/>
                </a:solidFill>
              </a:rPr>
              <a:pPr>
                <a:defRPr/>
              </a:pPr>
              <a:t>9/16/2019</a:t>
            </a:fld>
            <a:endParaRPr lang="de-DE">
              <a:solidFill>
                <a:srgbClr val="000000"/>
              </a:solidFill>
            </a:endParaRPr>
          </a:p>
        </p:txBody>
      </p:sp>
    </p:spTree>
    <p:extLst>
      <p:ext uri="{BB962C8B-B14F-4D97-AF65-F5344CB8AC3E}">
        <p14:creationId xmlns:p14="http://schemas.microsoft.com/office/powerpoint/2010/main" val="344698716"/>
      </p:ext>
    </p:extLst>
  </p:cSld>
  <p:clrMapOvr>
    <a:masterClrMapping/>
  </p:clrMapOvr>
  <p:transition>
    <p:cu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sz="quarter" idx="10"/>
          </p:nvPr>
        </p:nvSpPr>
        <p:spPr/>
        <p:txBody>
          <a:bodyPr/>
          <a:lstStyle>
            <a:lvl1pPr>
              <a:defRPr/>
            </a:lvl1pPr>
          </a:lstStyle>
          <a:p>
            <a:pPr>
              <a:defRPr/>
            </a:pPr>
            <a:fld id="{BDC4D457-62B3-4788-9AEB-284C0F5FBCA9}" type="slidenum">
              <a:rPr lang="de-DE" altLang="fr-FR">
                <a:solidFill>
                  <a:srgbClr val="000000"/>
                </a:solidFill>
              </a:rPr>
              <a:pPr>
                <a:defRPr/>
              </a:pPr>
              <a:t>‹#›</a:t>
            </a:fld>
            <a:endParaRPr lang="de-DE" altLang="fr-FR">
              <a:solidFill>
                <a:srgbClr val="000000"/>
              </a:solidFill>
            </a:endParaRPr>
          </a:p>
        </p:txBody>
      </p:sp>
      <p:sp>
        <p:nvSpPr>
          <p:cNvPr id="6" name="Footer Placeholder 5"/>
          <p:cNvSpPr>
            <a:spLocks noGrp="1" noChangeArrowheads="1"/>
          </p:cNvSpPr>
          <p:nvPr>
            <p:ph type="ftr" sz="quarter" idx="11"/>
          </p:nvPr>
        </p:nvSpPr>
        <p:spPr/>
        <p:txBody>
          <a:bodyPr/>
          <a:lstStyle>
            <a:lvl1pPr>
              <a:defRPr/>
            </a:lvl1pPr>
          </a:lstStyle>
          <a:p>
            <a:pPr>
              <a:defRPr/>
            </a:pPr>
            <a:endParaRPr lang="de-DE">
              <a:solidFill>
                <a:srgbClr val="000000"/>
              </a:solidFill>
            </a:endParaRPr>
          </a:p>
        </p:txBody>
      </p:sp>
      <p:sp>
        <p:nvSpPr>
          <p:cNvPr id="7" name="Rectangle 7"/>
          <p:cNvSpPr>
            <a:spLocks noGrp="1" noChangeArrowheads="1"/>
          </p:cNvSpPr>
          <p:nvPr>
            <p:ph type="dt" sz="half" idx="12"/>
          </p:nvPr>
        </p:nvSpPr>
        <p:spPr/>
        <p:txBody>
          <a:bodyPr/>
          <a:lstStyle>
            <a:lvl1pPr>
              <a:defRPr/>
            </a:lvl1pPr>
          </a:lstStyle>
          <a:p>
            <a:pPr>
              <a:defRPr/>
            </a:pPr>
            <a:r>
              <a:rPr lang="de-DE">
                <a:solidFill>
                  <a:srgbClr val="000000"/>
                </a:solidFill>
              </a:rPr>
              <a:t>As at: </a:t>
            </a:r>
            <a:fld id="{AFF17B8F-AE5E-4837-AE90-5DDB9762D434}" type="datetime1">
              <a:rPr lang="en-US">
                <a:solidFill>
                  <a:srgbClr val="000000"/>
                </a:solidFill>
              </a:rPr>
              <a:pPr>
                <a:defRPr/>
              </a:pPr>
              <a:t>9/16/2019</a:t>
            </a:fld>
            <a:endParaRPr lang="de-DE">
              <a:solidFill>
                <a:srgbClr val="000000"/>
              </a:solidFill>
            </a:endParaRPr>
          </a:p>
        </p:txBody>
      </p:sp>
    </p:spTree>
    <p:extLst>
      <p:ext uri="{BB962C8B-B14F-4D97-AF65-F5344CB8AC3E}">
        <p14:creationId xmlns:p14="http://schemas.microsoft.com/office/powerpoint/2010/main" val="660487927"/>
      </p:ext>
    </p:extLst>
  </p:cSld>
  <p:clrMapOvr>
    <a:masterClrMapping/>
  </p:clrMapOvr>
  <p:transition>
    <p:cu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sz="quarter" idx="10"/>
          </p:nvPr>
        </p:nvSpPr>
        <p:spPr>
          <a:ln/>
        </p:spPr>
        <p:txBody>
          <a:bodyPr/>
          <a:lstStyle>
            <a:lvl1pPr>
              <a:defRPr/>
            </a:lvl1pPr>
          </a:lstStyle>
          <a:p>
            <a:pPr>
              <a:defRPr/>
            </a:pPr>
            <a:fld id="{423F7FC4-98C0-4236-8F4B-E7033B7BB5A8}" type="slidenum">
              <a:rPr lang="de-DE" altLang="fr-FR">
                <a:solidFill>
                  <a:srgbClr val="000000"/>
                </a:solidFill>
              </a:rPr>
              <a:pPr>
                <a:defRPr/>
              </a:pPr>
              <a:t>‹#›</a:t>
            </a:fld>
            <a:endParaRPr lang="de-DE" altLang="fr-F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7" name="Rectangle 7"/>
          <p:cNvSpPr>
            <a:spLocks noGrp="1" noChangeArrowheads="1"/>
          </p:cNvSpPr>
          <p:nvPr>
            <p:ph type="dt" sz="half" idx="12"/>
          </p:nvPr>
        </p:nvSpPr>
        <p:spPr>
          <a:ln/>
        </p:spPr>
        <p:txBody>
          <a:bodyPr/>
          <a:lstStyle>
            <a:lvl1pPr>
              <a:defRPr/>
            </a:lvl1pPr>
          </a:lstStyle>
          <a:p>
            <a:pPr>
              <a:defRPr/>
            </a:pPr>
            <a:fld id="{C27B32E8-3B94-4451-B77C-44A2FDB0E371}" type="datetime1">
              <a:rPr lang="en-US">
                <a:solidFill>
                  <a:srgbClr val="000000"/>
                </a:solidFill>
              </a:rPr>
              <a:pPr>
                <a:defRPr/>
              </a:pPr>
              <a:t>9/16/2019</a:t>
            </a:fld>
            <a:endParaRPr lang="de-DE" dirty="0">
              <a:solidFill>
                <a:srgbClr val="000000"/>
              </a:solidFill>
            </a:endParaRPr>
          </a:p>
        </p:txBody>
      </p:sp>
    </p:spTree>
    <p:extLst>
      <p:ext uri="{BB962C8B-B14F-4D97-AF65-F5344CB8AC3E}">
        <p14:creationId xmlns:p14="http://schemas.microsoft.com/office/powerpoint/2010/main" val="3177986249"/>
      </p:ext>
    </p:extLst>
  </p:cSld>
  <p:clrMapOvr>
    <a:masterClrMapping/>
  </p:clrMapOvr>
  <p:transition>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7FF725E0-4633-4613-947C-01EEDA30F74D}" type="slidenum">
              <a:rPr lang="de-DE" altLang="fr-FR">
                <a:solidFill>
                  <a:srgbClr val="000000"/>
                </a:solidFill>
              </a:rPr>
              <a:pPr>
                <a:defRPr/>
              </a:pPr>
              <a:t>‹#›</a:t>
            </a:fld>
            <a:endParaRPr lang="de-DE" altLang="fr-F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ACA4E47B-E942-4089-8C2D-40489E768CBB}" type="datetime1">
              <a:rPr lang="en-US">
                <a:solidFill>
                  <a:srgbClr val="000000"/>
                </a:solidFill>
              </a:rPr>
              <a:pPr>
                <a:defRPr/>
              </a:pPr>
              <a:t>9/16/2019</a:t>
            </a:fld>
            <a:endParaRPr lang="de-DE" dirty="0">
              <a:solidFill>
                <a:srgbClr val="000000"/>
              </a:solidFill>
            </a:endParaRPr>
          </a:p>
        </p:txBody>
      </p:sp>
    </p:spTree>
    <p:extLst>
      <p:ext uri="{BB962C8B-B14F-4D97-AF65-F5344CB8AC3E}">
        <p14:creationId xmlns:p14="http://schemas.microsoft.com/office/powerpoint/2010/main" val="3683918947"/>
      </p:ext>
    </p:extLst>
  </p:cSld>
  <p:clrMapOvr>
    <a:masterClrMapping/>
  </p:clrMapOvr>
  <p:transition>
    <p:cu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87884" y="898525"/>
            <a:ext cx="2800349" cy="5448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82601" y="898525"/>
            <a:ext cx="8202084" cy="5448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A4552236-D24D-4D8B-9FEA-7623F0DCB4AB}" type="slidenum">
              <a:rPr lang="de-DE" altLang="fr-FR">
                <a:solidFill>
                  <a:srgbClr val="000000"/>
                </a:solidFill>
              </a:rPr>
              <a:pPr>
                <a:defRPr/>
              </a:pPr>
              <a:t>‹#›</a:t>
            </a:fld>
            <a:endParaRPr lang="de-DE" altLang="fr-F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D8500316-7E68-4C7C-8A71-AD80B48AEF73}" type="datetime1">
              <a:rPr lang="en-US">
                <a:solidFill>
                  <a:srgbClr val="000000"/>
                </a:solidFill>
              </a:rPr>
              <a:pPr>
                <a:defRPr/>
              </a:pPr>
              <a:t>9/16/2019</a:t>
            </a:fld>
            <a:endParaRPr lang="de-DE" dirty="0">
              <a:solidFill>
                <a:srgbClr val="000000"/>
              </a:solidFill>
            </a:endParaRPr>
          </a:p>
        </p:txBody>
      </p:sp>
    </p:spTree>
    <p:extLst>
      <p:ext uri="{BB962C8B-B14F-4D97-AF65-F5344CB8AC3E}">
        <p14:creationId xmlns:p14="http://schemas.microsoft.com/office/powerpoint/2010/main" val="1168729554"/>
      </p:ext>
    </p:extLst>
  </p:cSld>
  <p:clrMapOvr>
    <a:masterClrMapping/>
  </p:clrMapOvr>
  <p:transition>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482601" y="1757363"/>
            <a:ext cx="11205633" cy="458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fr-FR" smtClean="0"/>
              <a:t>Mastertextformat bearbeiten</a:t>
            </a:r>
          </a:p>
          <a:p>
            <a:pPr lvl="1"/>
            <a:r>
              <a:rPr lang="de-DE" altLang="fr-FR" smtClean="0"/>
              <a:t>Zweite Ebene</a:t>
            </a:r>
          </a:p>
          <a:p>
            <a:pPr lvl="2"/>
            <a:r>
              <a:rPr lang="de-DE" altLang="fr-FR" smtClean="0"/>
              <a:t>Dritte Ebene</a:t>
            </a:r>
          </a:p>
          <a:p>
            <a:pPr lvl="3"/>
            <a:r>
              <a:rPr lang="de-DE" altLang="fr-FR" smtClean="0"/>
              <a:t>Vierte Ebene</a:t>
            </a:r>
          </a:p>
          <a:p>
            <a:pPr lvl="4"/>
            <a:r>
              <a:rPr lang="de-DE" altLang="fr-FR" smtClean="0"/>
              <a:t>Fünfte Ebene</a:t>
            </a:r>
          </a:p>
        </p:txBody>
      </p:sp>
      <p:sp>
        <p:nvSpPr>
          <p:cNvPr id="236547" name="Rectangle 3"/>
          <p:cNvSpPr>
            <a:spLocks noGrp="1" noChangeArrowheads="1"/>
          </p:cNvSpPr>
          <p:nvPr>
            <p:ph type="sldNum" sz="quarter" idx="4"/>
          </p:nvPr>
        </p:nvSpPr>
        <p:spPr bwMode="auto">
          <a:xfrm>
            <a:off x="10784417" y="6548439"/>
            <a:ext cx="903816" cy="179387"/>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eaLnBrk="1" hangingPunct="1">
              <a:defRPr sz="1000"/>
            </a:lvl1pPr>
          </a:lstStyle>
          <a:p>
            <a:pPr fontAlgn="base">
              <a:spcBef>
                <a:spcPct val="0"/>
              </a:spcBef>
              <a:spcAft>
                <a:spcPct val="0"/>
              </a:spcAft>
              <a:defRPr/>
            </a:pPr>
            <a:fld id="{263066BD-D22D-46A7-B184-F5B3788778BE}" type="slidenum">
              <a:rPr lang="de-DE" altLang="fr-FR">
                <a:solidFill>
                  <a:srgbClr val="000000"/>
                </a:solidFill>
              </a:rPr>
              <a:pPr fontAlgn="base">
                <a:spcBef>
                  <a:spcPct val="0"/>
                </a:spcBef>
                <a:spcAft>
                  <a:spcPct val="0"/>
                </a:spcAft>
                <a:defRPr/>
              </a:pPr>
              <a:t>‹#›</a:t>
            </a:fld>
            <a:endParaRPr lang="de-DE" altLang="fr-FR">
              <a:solidFill>
                <a:srgbClr val="000000"/>
              </a:solidFill>
            </a:endParaRPr>
          </a:p>
        </p:txBody>
      </p:sp>
      <p:sp>
        <p:nvSpPr>
          <p:cNvPr id="1028" name="Rectangle 4"/>
          <p:cNvSpPr>
            <a:spLocks noGrp="1" noChangeArrowheads="1"/>
          </p:cNvSpPr>
          <p:nvPr>
            <p:ph type="title"/>
          </p:nvPr>
        </p:nvSpPr>
        <p:spPr bwMode="auto">
          <a:xfrm>
            <a:off x="482601" y="898526"/>
            <a:ext cx="11205633"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fr-FR" smtClean="0"/>
              <a:t>Mastertitelformat bearbeiten</a:t>
            </a:r>
          </a:p>
        </p:txBody>
      </p:sp>
      <p:sp>
        <p:nvSpPr>
          <p:cNvPr id="236549" name="Rectangle 5"/>
          <p:cNvSpPr>
            <a:spLocks noGrp="1" noChangeArrowheads="1"/>
          </p:cNvSpPr>
          <p:nvPr>
            <p:ph type="ftr" sz="quarter" idx="3"/>
          </p:nvPr>
        </p:nvSpPr>
        <p:spPr bwMode="auto">
          <a:xfrm>
            <a:off x="2586567" y="6548439"/>
            <a:ext cx="3598333" cy="179387"/>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eaLnBrk="1" hangingPunct="1">
              <a:defRPr sz="1000">
                <a:latin typeface="Arial" charset="0"/>
              </a:defRPr>
            </a:lvl1pPr>
          </a:lstStyle>
          <a:p>
            <a:pPr fontAlgn="base">
              <a:spcBef>
                <a:spcPct val="0"/>
              </a:spcBef>
              <a:spcAft>
                <a:spcPct val="0"/>
              </a:spcAft>
              <a:defRPr/>
            </a:pPr>
            <a:endParaRPr lang="de-DE">
              <a:solidFill>
                <a:srgbClr val="000000"/>
              </a:solidFill>
            </a:endParaRPr>
          </a:p>
        </p:txBody>
      </p:sp>
      <p:sp>
        <p:nvSpPr>
          <p:cNvPr id="1030" name="Line 6"/>
          <p:cNvSpPr>
            <a:spLocks noChangeShapeType="1"/>
          </p:cNvSpPr>
          <p:nvPr/>
        </p:nvSpPr>
        <p:spPr bwMode="auto">
          <a:xfrm>
            <a:off x="482600" y="762000"/>
            <a:ext cx="11203517" cy="0"/>
          </a:xfrm>
          <a:prstGeom prst="line">
            <a:avLst/>
          </a:prstGeom>
          <a:noFill/>
          <a:ln w="9525">
            <a:solidFill>
              <a:srgbClr val="333333"/>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1300">
              <a:solidFill>
                <a:srgbClr val="000000"/>
              </a:solidFill>
            </a:endParaRPr>
          </a:p>
        </p:txBody>
      </p:sp>
      <p:sp>
        <p:nvSpPr>
          <p:cNvPr id="236551" name="Rectangle 7"/>
          <p:cNvSpPr>
            <a:spLocks noGrp="1" noChangeArrowheads="1"/>
          </p:cNvSpPr>
          <p:nvPr>
            <p:ph type="dt" sz="half" idx="2"/>
          </p:nvPr>
        </p:nvSpPr>
        <p:spPr bwMode="auto">
          <a:xfrm>
            <a:off x="491067" y="6548439"/>
            <a:ext cx="2095500" cy="179387"/>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eaLnBrk="1" hangingPunct="1">
              <a:defRPr sz="1000">
                <a:latin typeface="Arial" charset="0"/>
              </a:defRPr>
            </a:lvl1pPr>
          </a:lstStyle>
          <a:p>
            <a:pPr fontAlgn="base">
              <a:spcBef>
                <a:spcPct val="0"/>
              </a:spcBef>
              <a:spcAft>
                <a:spcPct val="0"/>
              </a:spcAft>
              <a:defRPr/>
            </a:pPr>
            <a:fld id="{E08867E4-8658-4E1B-8E89-E6D9A906EF2C}" type="datetime1">
              <a:rPr lang="en-US">
                <a:solidFill>
                  <a:srgbClr val="000000"/>
                </a:solidFill>
              </a:rPr>
              <a:pPr fontAlgn="base">
                <a:spcBef>
                  <a:spcPct val="0"/>
                </a:spcBef>
                <a:spcAft>
                  <a:spcPct val="0"/>
                </a:spcAft>
                <a:defRPr/>
              </a:pPr>
              <a:t>9/16/2019</a:t>
            </a:fld>
            <a:endParaRPr lang="de-DE" dirty="0">
              <a:solidFill>
                <a:srgbClr val="000000"/>
              </a:solidFill>
            </a:endParaRPr>
          </a:p>
        </p:txBody>
      </p:sp>
      <p:pic>
        <p:nvPicPr>
          <p:cNvPr id="1032" name="Picture 8" descr="VWUS_CO"/>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847167" y="188914"/>
            <a:ext cx="25908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13436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cut/>
  </p:transition>
  <p:timing>
    <p:tnLst>
      <p:par>
        <p:cTn id="1" dur="indefinite" restart="never" nodeType="tmRoot"/>
      </p:par>
    </p:tnLst>
  </p:timing>
  <p:hf hdr="0" ftr="0"/>
  <p:txStyles>
    <p:titleStyle>
      <a:lvl1pPr algn="l" defTabSz="958850" rtl="0" eaLnBrk="0" fontAlgn="base" hangingPunct="0">
        <a:spcBef>
          <a:spcPct val="0"/>
        </a:spcBef>
        <a:spcAft>
          <a:spcPct val="0"/>
        </a:spcAft>
        <a:defRPr sz="2400" b="1">
          <a:solidFill>
            <a:schemeClr val="tx2"/>
          </a:solidFill>
          <a:latin typeface="+mj-lt"/>
          <a:ea typeface="+mj-ea"/>
          <a:cs typeface="+mj-cs"/>
        </a:defRPr>
      </a:lvl1pPr>
      <a:lvl2pPr algn="l" defTabSz="958850" rtl="0" eaLnBrk="0" fontAlgn="base" hangingPunct="0">
        <a:spcBef>
          <a:spcPct val="0"/>
        </a:spcBef>
        <a:spcAft>
          <a:spcPct val="0"/>
        </a:spcAft>
        <a:defRPr sz="2400" b="1">
          <a:solidFill>
            <a:schemeClr val="tx2"/>
          </a:solidFill>
          <a:latin typeface="Arial" charset="0"/>
        </a:defRPr>
      </a:lvl2pPr>
      <a:lvl3pPr algn="l" defTabSz="958850" rtl="0" eaLnBrk="0" fontAlgn="base" hangingPunct="0">
        <a:spcBef>
          <a:spcPct val="0"/>
        </a:spcBef>
        <a:spcAft>
          <a:spcPct val="0"/>
        </a:spcAft>
        <a:defRPr sz="2400" b="1">
          <a:solidFill>
            <a:schemeClr val="tx2"/>
          </a:solidFill>
          <a:latin typeface="Arial" charset="0"/>
        </a:defRPr>
      </a:lvl3pPr>
      <a:lvl4pPr algn="l" defTabSz="958850" rtl="0" eaLnBrk="0" fontAlgn="base" hangingPunct="0">
        <a:spcBef>
          <a:spcPct val="0"/>
        </a:spcBef>
        <a:spcAft>
          <a:spcPct val="0"/>
        </a:spcAft>
        <a:defRPr sz="2400" b="1">
          <a:solidFill>
            <a:schemeClr val="tx2"/>
          </a:solidFill>
          <a:latin typeface="Arial" charset="0"/>
        </a:defRPr>
      </a:lvl4pPr>
      <a:lvl5pPr algn="l" defTabSz="958850" rtl="0" eaLnBrk="0" fontAlgn="base" hangingPunct="0">
        <a:spcBef>
          <a:spcPct val="0"/>
        </a:spcBef>
        <a:spcAft>
          <a:spcPct val="0"/>
        </a:spcAft>
        <a:defRPr sz="2400" b="1">
          <a:solidFill>
            <a:schemeClr val="tx2"/>
          </a:solidFill>
          <a:latin typeface="Arial" charset="0"/>
        </a:defRPr>
      </a:lvl5pPr>
      <a:lvl6pPr marL="457200" algn="l" defTabSz="958850" rtl="0" fontAlgn="base">
        <a:spcBef>
          <a:spcPct val="0"/>
        </a:spcBef>
        <a:spcAft>
          <a:spcPct val="0"/>
        </a:spcAft>
        <a:defRPr sz="2400" b="1">
          <a:solidFill>
            <a:schemeClr val="tx2"/>
          </a:solidFill>
          <a:latin typeface="Arial" charset="0"/>
        </a:defRPr>
      </a:lvl6pPr>
      <a:lvl7pPr marL="914400" algn="l" defTabSz="958850" rtl="0" fontAlgn="base">
        <a:spcBef>
          <a:spcPct val="0"/>
        </a:spcBef>
        <a:spcAft>
          <a:spcPct val="0"/>
        </a:spcAft>
        <a:defRPr sz="2400" b="1">
          <a:solidFill>
            <a:schemeClr val="tx2"/>
          </a:solidFill>
          <a:latin typeface="Arial" charset="0"/>
        </a:defRPr>
      </a:lvl7pPr>
      <a:lvl8pPr marL="1371600" algn="l" defTabSz="958850" rtl="0" fontAlgn="base">
        <a:spcBef>
          <a:spcPct val="0"/>
        </a:spcBef>
        <a:spcAft>
          <a:spcPct val="0"/>
        </a:spcAft>
        <a:defRPr sz="2400" b="1">
          <a:solidFill>
            <a:schemeClr val="tx2"/>
          </a:solidFill>
          <a:latin typeface="Arial" charset="0"/>
        </a:defRPr>
      </a:lvl8pPr>
      <a:lvl9pPr marL="1828800" algn="l" defTabSz="958850" rtl="0" fontAlgn="base">
        <a:spcBef>
          <a:spcPct val="0"/>
        </a:spcBef>
        <a:spcAft>
          <a:spcPct val="0"/>
        </a:spcAft>
        <a:defRPr sz="2400" b="1">
          <a:solidFill>
            <a:schemeClr val="tx2"/>
          </a:solidFill>
          <a:latin typeface="Arial" charset="0"/>
        </a:defRPr>
      </a:lvl9pPr>
    </p:titleStyle>
    <p:bodyStyle>
      <a:lvl1pPr marL="342900" indent="-342900" algn="l" defTabSz="958850" rtl="0" eaLnBrk="0" fontAlgn="base" hangingPunct="0">
        <a:spcBef>
          <a:spcPct val="0"/>
        </a:spcBef>
        <a:spcAft>
          <a:spcPct val="25000"/>
        </a:spcAft>
        <a:defRPr>
          <a:solidFill>
            <a:schemeClr val="tx1"/>
          </a:solidFill>
          <a:latin typeface="+mn-lt"/>
          <a:ea typeface="+mn-ea"/>
          <a:cs typeface="+mn-cs"/>
        </a:defRPr>
      </a:lvl1pPr>
      <a:lvl2pPr marL="190500" indent="-188913" algn="l" defTabSz="958850" rtl="0" eaLnBrk="0" fontAlgn="base" hangingPunct="0">
        <a:spcBef>
          <a:spcPct val="0"/>
        </a:spcBef>
        <a:spcAft>
          <a:spcPct val="25000"/>
        </a:spcAft>
        <a:buChar char="•"/>
        <a:defRPr>
          <a:solidFill>
            <a:schemeClr val="tx1"/>
          </a:solidFill>
          <a:latin typeface="+mn-lt"/>
        </a:defRPr>
      </a:lvl2pPr>
      <a:lvl3pPr marL="381000" indent="-188913" algn="l" defTabSz="958850" rtl="0" eaLnBrk="0" fontAlgn="base" hangingPunct="0">
        <a:spcBef>
          <a:spcPct val="0"/>
        </a:spcBef>
        <a:spcAft>
          <a:spcPct val="25000"/>
        </a:spcAft>
        <a:buChar char="•"/>
        <a:defRPr>
          <a:solidFill>
            <a:schemeClr val="tx1"/>
          </a:solidFill>
          <a:latin typeface="+mn-lt"/>
        </a:defRPr>
      </a:lvl3pPr>
      <a:lvl4pPr marL="571500" indent="-188913" algn="l" defTabSz="958850" rtl="0" eaLnBrk="0" fontAlgn="base" hangingPunct="0">
        <a:spcBef>
          <a:spcPct val="0"/>
        </a:spcBef>
        <a:spcAft>
          <a:spcPct val="25000"/>
        </a:spcAft>
        <a:buChar char="•"/>
        <a:defRPr>
          <a:solidFill>
            <a:schemeClr val="tx1"/>
          </a:solidFill>
          <a:latin typeface="+mn-lt"/>
        </a:defRPr>
      </a:lvl4pPr>
      <a:lvl5pPr marL="762000" indent="-188913" algn="l" defTabSz="958850" rtl="0" eaLnBrk="0" fontAlgn="base" hangingPunct="0">
        <a:spcBef>
          <a:spcPct val="0"/>
        </a:spcBef>
        <a:spcAft>
          <a:spcPct val="25000"/>
        </a:spcAft>
        <a:buChar char="•"/>
        <a:defRPr>
          <a:solidFill>
            <a:schemeClr val="tx1"/>
          </a:solidFill>
          <a:latin typeface="+mn-lt"/>
        </a:defRPr>
      </a:lvl5pPr>
      <a:lvl6pPr marL="1219200" indent="-188913" algn="l" defTabSz="958850" rtl="0" fontAlgn="base">
        <a:spcBef>
          <a:spcPct val="0"/>
        </a:spcBef>
        <a:spcAft>
          <a:spcPct val="25000"/>
        </a:spcAft>
        <a:buChar char="•"/>
        <a:defRPr>
          <a:solidFill>
            <a:schemeClr val="tx1"/>
          </a:solidFill>
          <a:latin typeface="+mn-lt"/>
        </a:defRPr>
      </a:lvl6pPr>
      <a:lvl7pPr marL="1676400" indent="-188913" algn="l" defTabSz="958850" rtl="0" fontAlgn="base">
        <a:spcBef>
          <a:spcPct val="0"/>
        </a:spcBef>
        <a:spcAft>
          <a:spcPct val="25000"/>
        </a:spcAft>
        <a:buChar char="•"/>
        <a:defRPr>
          <a:solidFill>
            <a:schemeClr val="tx1"/>
          </a:solidFill>
          <a:latin typeface="+mn-lt"/>
        </a:defRPr>
      </a:lvl7pPr>
      <a:lvl8pPr marL="2133600" indent="-188913" algn="l" defTabSz="958850" rtl="0" fontAlgn="base">
        <a:spcBef>
          <a:spcPct val="0"/>
        </a:spcBef>
        <a:spcAft>
          <a:spcPct val="25000"/>
        </a:spcAft>
        <a:buChar char="•"/>
        <a:defRPr>
          <a:solidFill>
            <a:schemeClr val="tx1"/>
          </a:solidFill>
          <a:latin typeface="+mn-lt"/>
        </a:defRPr>
      </a:lvl8pPr>
      <a:lvl9pPr marL="2590800" indent="-188913" algn="l" defTabSz="958850" rtl="0" fontAlgn="base">
        <a:spcBef>
          <a:spcPct val="0"/>
        </a:spcBef>
        <a:spcAft>
          <a:spcPct val="2500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2625725" y="5818188"/>
            <a:ext cx="7340600" cy="609600"/>
          </a:xfrm>
          <a:noFill/>
        </p:spPr>
        <p:txBody>
          <a:bodyPr/>
          <a:lstStyle/>
          <a:p>
            <a:pPr algn="ctr" eaLnBrk="1" hangingPunct="1"/>
            <a:r>
              <a:rPr lang="en-US" altLang="fr-FR" dirty="0" smtClean="0"/>
              <a:t>AUDI Canada </a:t>
            </a:r>
            <a:r>
              <a:rPr lang="en-US" altLang="fr-FR" dirty="0" smtClean="0"/>
              <a:t>Warranty</a:t>
            </a:r>
            <a:r>
              <a:rPr lang="en-US" altLang="fr-FR" sz="6600" dirty="0"/>
              <a:t> </a:t>
            </a:r>
            <a:br>
              <a:rPr lang="en-US" altLang="fr-FR" sz="6600" dirty="0"/>
            </a:br>
            <a:r>
              <a:rPr lang="en-US" altLang="fr-FR" sz="2400" dirty="0"/>
              <a:t/>
            </a:r>
            <a:br>
              <a:rPr lang="en-US" altLang="fr-FR" sz="2400" dirty="0"/>
            </a:br>
            <a:r>
              <a:rPr lang="en-US" altLang="fr-FR" sz="2400" dirty="0"/>
              <a:t/>
            </a:r>
            <a:br>
              <a:rPr lang="en-US" altLang="fr-FR" sz="2400" dirty="0"/>
            </a:br>
            <a:endParaRPr lang="en-US" altLang="fr-FR" sz="2800" dirty="0"/>
          </a:p>
        </p:txBody>
      </p:sp>
      <p:pic>
        <p:nvPicPr>
          <p:cNvPr id="921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600" y="914401"/>
            <a:ext cx="738188" cy="37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25714" y="1820863"/>
            <a:ext cx="7064375" cy="397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0029427"/>
      </p:ext>
    </p:extLst>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2466391" y="2491274"/>
            <a:ext cx="7315200" cy="1931436"/>
          </a:xfrm>
        </p:spPr>
        <p:txBody>
          <a:bodyPr/>
          <a:lstStyle/>
          <a:p>
            <a:pPr algn="ctr" eaLnBrk="1" hangingPunct="1"/>
            <a:r>
              <a:rPr lang="en-US" altLang="fr-FR" sz="4800" dirty="0"/>
              <a:t/>
            </a:r>
            <a:br>
              <a:rPr lang="en-US" altLang="fr-FR" sz="4800" dirty="0"/>
            </a:br>
            <a:r>
              <a:rPr lang="en-US" altLang="fr-FR" dirty="0" smtClean="0"/>
              <a:t>AUDI </a:t>
            </a:r>
            <a:r>
              <a:rPr lang="en-US" altLang="fr-FR" dirty="0" smtClean="0"/>
              <a:t>FINANCE</a:t>
            </a:r>
            <a:br>
              <a:rPr lang="en-US" altLang="fr-FR" dirty="0" smtClean="0"/>
            </a:br>
            <a:r>
              <a:rPr lang="en-US" altLang="fr-FR" dirty="0" smtClean="0"/>
              <a:t>VCCI</a:t>
            </a:r>
          </a:p>
        </p:txBody>
      </p:sp>
    </p:spTree>
    <p:extLst>
      <p:ext uri="{BB962C8B-B14F-4D97-AF65-F5344CB8AC3E}">
        <p14:creationId xmlns:p14="http://schemas.microsoft.com/office/powerpoint/2010/main" val="209496882"/>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4632472" cy="475644"/>
          </a:xfrm>
        </p:spPr>
        <p:txBody>
          <a:bodyPr/>
          <a:lstStyle/>
          <a:p>
            <a:pPr algn="just" eaLnBrk="1" hangingPunct="1"/>
            <a:r>
              <a:rPr lang="en-US" dirty="0">
                <a:solidFill>
                  <a:srgbClr val="003366">
                    <a:lumMod val="75000"/>
                  </a:srgbClr>
                </a:solidFill>
              </a:rPr>
              <a:t>LEARNING </a:t>
            </a:r>
            <a:r>
              <a:rPr lang="en-US" dirty="0" smtClean="0">
                <a:solidFill>
                  <a:srgbClr val="003366">
                    <a:lumMod val="75000"/>
                  </a:srgbClr>
                </a:solidFill>
              </a:rPr>
              <a:t>OUTCOMES</a:t>
            </a:r>
            <a:endParaRPr lang="en-US" altLang="fr-FR" dirty="0" smtClean="0"/>
          </a:p>
        </p:txBody>
      </p:sp>
      <p:sp>
        <p:nvSpPr>
          <p:cNvPr id="3" name="TextBox 2"/>
          <p:cNvSpPr txBox="1"/>
          <p:nvPr/>
        </p:nvSpPr>
        <p:spPr>
          <a:xfrm>
            <a:off x="396315" y="1767524"/>
            <a:ext cx="11280711" cy="523220"/>
          </a:xfrm>
          <a:prstGeom prst="rect">
            <a:avLst/>
          </a:prstGeom>
          <a:noFill/>
        </p:spPr>
        <p:txBody>
          <a:bodyPr wrap="square" rtlCol="0">
            <a:spAutoFit/>
          </a:bodyPr>
          <a:lstStyle/>
          <a:p>
            <a:pPr algn="just"/>
            <a:r>
              <a:rPr lang="en-US" sz="2800" dirty="0" smtClean="0">
                <a:solidFill>
                  <a:srgbClr val="003366">
                    <a:lumMod val="75000"/>
                  </a:srgbClr>
                </a:solidFill>
              </a:rPr>
              <a:t>At the end of this training course, agents should be able to:</a:t>
            </a:r>
          </a:p>
        </p:txBody>
      </p:sp>
      <p:sp>
        <p:nvSpPr>
          <p:cNvPr id="2" name="TextBox 1"/>
          <p:cNvSpPr txBox="1"/>
          <p:nvPr/>
        </p:nvSpPr>
        <p:spPr>
          <a:xfrm>
            <a:off x="396315" y="2494191"/>
            <a:ext cx="11430826" cy="523220"/>
          </a:xfrm>
          <a:prstGeom prst="rect">
            <a:avLst/>
          </a:prstGeom>
          <a:noFill/>
        </p:spPr>
        <p:txBody>
          <a:bodyPr wrap="square" rtlCol="0">
            <a:spAutoFit/>
          </a:bodyPr>
          <a:lstStyle/>
          <a:p>
            <a:pPr lvl="0" algn="just"/>
            <a:r>
              <a:rPr lang="en-US" sz="2800" dirty="0" smtClean="0">
                <a:solidFill>
                  <a:srgbClr val="003366">
                    <a:lumMod val="75000"/>
                  </a:srgbClr>
                </a:solidFill>
              </a:rPr>
              <a:t>Identify </a:t>
            </a:r>
            <a:r>
              <a:rPr lang="en-US" sz="2800" dirty="0">
                <a:solidFill>
                  <a:srgbClr val="003366">
                    <a:lumMod val="75000"/>
                  </a:srgbClr>
                </a:solidFill>
              </a:rPr>
              <a:t>the types of inquires VCCI can assist Customers with</a:t>
            </a:r>
            <a:r>
              <a:rPr lang="en-US" sz="2800" dirty="0" smtClean="0">
                <a:solidFill>
                  <a:srgbClr val="003366">
                    <a:lumMod val="75000"/>
                  </a:srgbClr>
                </a:solidFill>
              </a:rPr>
              <a:t>.</a:t>
            </a:r>
          </a:p>
        </p:txBody>
      </p:sp>
      <p:sp>
        <p:nvSpPr>
          <p:cNvPr id="5" name="TextBox 4"/>
          <p:cNvSpPr txBox="1"/>
          <p:nvPr/>
        </p:nvSpPr>
        <p:spPr>
          <a:xfrm>
            <a:off x="396315" y="3220858"/>
            <a:ext cx="11430826" cy="523220"/>
          </a:xfrm>
          <a:prstGeom prst="rect">
            <a:avLst/>
          </a:prstGeom>
          <a:noFill/>
        </p:spPr>
        <p:txBody>
          <a:bodyPr wrap="square" rtlCol="0">
            <a:spAutoFit/>
          </a:bodyPr>
          <a:lstStyle/>
          <a:p>
            <a:pPr lvl="0" algn="just"/>
            <a:r>
              <a:rPr lang="en-US" sz="2800" dirty="0" smtClean="0">
                <a:solidFill>
                  <a:srgbClr val="003366">
                    <a:lumMod val="75000"/>
                  </a:srgbClr>
                </a:solidFill>
              </a:rPr>
              <a:t>Know when to transfer customers to VCCI.</a:t>
            </a:r>
            <a:endParaRPr lang="en-US" sz="2800" dirty="0">
              <a:solidFill>
                <a:srgbClr val="003366">
                  <a:lumMod val="75000"/>
                </a:srgbClr>
              </a:solidFill>
            </a:endParaRPr>
          </a:p>
        </p:txBody>
      </p:sp>
      <p:sp>
        <p:nvSpPr>
          <p:cNvPr id="6" name="TextBox 5"/>
          <p:cNvSpPr txBox="1"/>
          <p:nvPr/>
        </p:nvSpPr>
        <p:spPr>
          <a:xfrm>
            <a:off x="396315" y="3947525"/>
            <a:ext cx="11430826" cy="523220"/>
          </a:xfrm>
          <a:prstGeom prst="rect">
            <a:avLst/>
          </a:prstGeom>
          <a:noFill/>
        </p:spPr>
        <p:txBody>
          <a:bodyPr wrap="square" rtlCol="0">
            <a:spAutoFit/>
          </a:bodyPr>
          <a:lstStyle/>
          <a:p>
            <a:pPr lvl="0" algn="just"/>
            <a:r>
              <a:rPr lang="en-US" sz="2800" dirty="0" smtClean="0">
                <a:solidFill>
                  <a:srgbClr val="003366">
                    <a:lumMod val="75000"/>
                  </a:srgbClr>
                </a:solidFill>
              </a:rPr>
              <a:t>Know the type of inquiries that should not be transferred to VCCI</a:t>
            </a:r>
          </a:p>
        </p:txBody>
      </p:sp>
      <p:sp>
        <p:nvSpPr>
          <p:cNvPr id="7" name="TextBox 6"/>
          <p:cNvSpPr txBox="1"/>
          <p:nvPr/>
        </p:nvSpPr>
        <p:spPr>
          <a:xfrm>
            <a:off x="396315" y="4674192"/>
            <a:ext cx="11430826" cy="1384995"/>
          </a:xfrm>
          <a:prstGeom prst="rect">
            <a:avLst/>
          </a:prstGeom>
          <a:noFill/>
        </p:spPr>
        <p:txBody>
          <a:bodyPr wrap="square" rtlCol="0">
            <a:spAutoFit/>
          </a:bodyPr>
          <a:lstStyle/>
          <a:p>
            <a:pPr lvl="0" algn="just"/>
            <a:r>
              <a:rPr lang="en-US" sz="2800" dirty="0" smtClean="0">
                <a:solidFill>
                  <a:srgbClr val="003366">
                    <a:lumMod val="75000"/>
                  </a:srgbClr>
                </a:solidFill>
              </a:rPr>
              <a:t>Confirm from supervisors and/or VCCI if certain customer inquiries can be accommodated by VCCI whenever agents are not sure of the right step.</a:t>
            </a:r>
            <a:endParaRPr lang="en-US" sz="2800" dirty="0">
              <a:solidFill>
                <a:srgbClr val="003366">
                  <a:lumMod val="75000"/>
                </a:srgbClr>
              </a:solidFill>
            </a:endParaRPr>
          </a:p>
        </p:txBody>
      </p:sp>
    </p:spTree>
    <p:extLst>
      <p:ext uri="{BB962C8B-B14F-4D97-AF65-F5344CB8AC3E}">
        <p14:creationId xmlns:p14="http://schemas.microsoft.com/office/powerpoint/2010/main" val="27210313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29" y="1156779"/>
            <a:ext cx="6236925" cy="475644"/>
          </a:xfrm>
        </p:spPr>
        <p:txBody>
          <a:bodyPr/>
          <a:lstStyle/>
          <a:p>
            <a:pPr algn="just" eaLnBrk="1" hangingPunct="1"/>
            <a:r>
              <a:rPr lang="en-US" altLang="fr-FR" dirty="0" smtClean="0">
                <a:solidFill>
                  <a:srgbClr val="003366">
                    <a:lumMod val="75000"/>
                  </a:srgbClr>
                </a:solidFill>
              </a:rPr>
              <a:t>AUDI </a:t>
            </a:r>
            <a:r>
              <a:rPr lang="en-US" altLang="fr-FR" dirty="0" smtClean="0">
                <a:solidFill>
                  <a:srgbClr val="003366">
                    <a:lumMod val="75000"/>
                  </a:srgbClr>
                </a:solidFill>
              </a:rPr>
              <a:t>FINANCE</a:t>
            </a:r>
            <a:endParaRPr lang="en-US" altLang="fr-FR" dirty="0" smtClean="0"/>
          </a:p>
        </p:txBody>
      </p:sp>
      <p:sp>
        <p:nvSpPr>
          <p:cNvPr id="3" name="TextBox 2"/>
          <p:cNvSpPr txBox="1"/>
          <p:nvPr/>
        </p:nvSpPr>
        <p:spPr>
          <a:xfrm>
            <a:off x="396315" y="1767524"/>
            <a:ext cx="11280711" cy="1384995"/>
          </a:xfrm>
          <a:prstGeom prst="rect">
            <a:avLst/>
          </a:prstGeom>
          <a:noFill/>
        </p:spPr>
        <p:txBody>
          <a:bodyPr wrap="square" rtlCol="0">
            <a:spAutoFit/>
          </a:bodyPr>
          <a:lstStyle/>
          <a:p>
            <a:pPr algn="just"/>
            <a:r>
              <a:rPr lang="en-US" sz="2800" dirty="0" smtClean="0">
                <a:solidFill>
                  <a:srgbClr val="003366">
                    <a:lumMod val="75000"/>
                  </a:srgbClr>
                </a:solidFill>
              </a:rPr>
              <a:t>AUDI </a:t>
            </a:r>
            <a:r>
              <a:rPr lang="en-US" sz="2800" dirty="0" smtClean="0">
                <a:solidFill>
                  <a:srgbClr val="003366">
                    <a:lumMod val="75000"/>
                  </a:srgbClr>
                </a:solidFill>
              </a:rPr>
              <a:t>Finance is a subsidiary of the </a:t>
            </a:r>
            <a:r>
              <a:rPr lang="en-US" sz="2800" dirty="0" smtClean="0">
                <a:solidFill>
                  <a:srgbClr val="003366">
                    <a:lumMod val="75000"/>
                  </a:srgbClr>
                </a:solidFill>
              </a:rPr>
              <a:t>AUDI </a:t>
            </a:r>
            <a:r>
              <a:rPr lang="en-US" sz="2800" dirty="0" smtClean="0">
                <a:solidFill>
                  <a:srgbClr val="003366">
                    <a:lumMod val="75000"/>
                  </a:srgbClr>
                </a:solidFill>
              </a:rPr>
              <a:t>Group of America that provides financing services to customers of </a:t>
            </a:r>
            <a:r>
              <a:rPr lang="en-US" sz="2800" dirty="0" smtClean="0">
                <a:solidFill>
                  <a:srgbClr val="003366">
                    <a:lumMod val="75000"/>
                  </a:srgbClr>
                </a:solidFill>
              </a:rPr>
              <a:t>AUDI. </a:t>
            </a:r>
            <a:r>
              <a:rPr lang="en-US" sz="2800" dirty="0" smtClean="0">
                <a:solidFill>
                  <a:srgbClr val="003366">
                    <a:lumMod val="75000"/>
                  </a:srgbClr>
                </a:solidFill>
              </a:rPr>
              <a:t>They handle customers’ concerns, inquiries or requests that are finance related. </a:t>
            </a:r>
          </a:p>
        </p:txBody>
      </p:sp>
    </p:spTree>
    <p:extLst>
      <p:ext uri="{BB962C8B-B14F-4D97-AF65-F5344CB8AC3E}">
        <p14:creationId xmlns:p14="http://schemas.microsoft.com/office/powerpoint/2010/main" val="251149845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chemeClr val="accent2">
                    <a:lumMod val="50000"/>
                  </a:schemeClr>
                </a:solidFill>
              </a:rPr>
              <a:t>FINANCE RELATED ISSUES HANDLED BY </a:t>
            </a:r>
            <a:r>
              <a:rPr lang="en-US" sz="2400" dirty="0" smtClean="0">
                <a:solidFill>
                  <a:schemeClr val="accent2">
                    <a:lumMod val="50000"/>
                  </a:schemeClr>
                </a:solidFill>
              </a:rPr>
              <a:t>AUDI </a:t>
            </a:r>
            <a:r>
              <a:rPr lang="en-US" sz="2400" dirty="0" smtClean="0">
                <a:solidFill>
                  <a:schemeClr val="accent2">
                    <a:lumMod val="50000"/>
                  </a:schemeClr>
                </a:solidFill>
              </a:rPr>
              <a:t>FINANCE</a:t>
            </a:r>
            <a:endParaRPr lang="en-US" altLang="fr-FR" sz="2400" dirty="0" smtClean="0">
              <a:solidFill>
                <a:schemeClr val="accent2">
                  <a:lumMod val="50000"/>
                </a:schemeClr>
              </a:solidFill>
            </a:endParaRPr>
          </a:p>
        </p:txBody>
      </p:sp>
      <p:graphicFrame>
        <p:nvGraphicFramePr>
          <p:cNvPr id="4" name="Diagram 3"/>
          <p:cNvGraphicFramePr/>
          <p:nvPr>
            <p:extLst/>
          </p:nvPr>
        </p:nvGraphicFramePr>
        <p:xfrm>
          <a:off x="475861" y="1746033"/>
          <a:ext cx="11201165" cy="49253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7313367"/>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chemeClr val="accent2">
                    <a:lumMod val="50000"/>
                  </a:schemeClr>
                </a:solidFill>
              </a:rPr>
              <a:t>FINANCE RELATED ISSUES HANDLED BY </a:t>
            </a:r>
            <a:r>
              <a:rPr lang="en-US" sz="2400" dirty="0" smtClean="0">
                <a:solidFill>
                  <a:schemeClr val="accent2">
                    <a:lumMod val="50000"/>
                  </a:schemeClr>
                </a:solidFill>
              </a:rPr>
              <a:t>AUDI </a:t>
            </a:r>
            <a:r>
              <a:rPr lang="en-US" sz="2400" dirty="0" smtClean="0">
                <a:solidFill>
                  <a:schemeClr val="accent2">
                    <a:lumMod val="50000"/>
                  </a:schemeClr>
                </a:solidFill>
              </a:rPr>
              <a:t>FINANCE</a:t>
            </a:r>
            <a:endParaRPr lang="en-US" altLang="fr-FR" sz="2400" dirty="0" smtClean="0">
              <a:solidFill>
                <a:schemeClr val="accent2">
                  <a:lumMod val="50000"/>
                </a:schemeClr>
              </a:solidFill>
            </a:endParaRPr>
          </a:p>
        </p:txBody>
      </p:sp>
      <p:graphicFrame>
        <p:nvGraphicFramePr>
          <p:cNvPr id="4" name="Diagram 3"/>
          <p:cNvGraphicFramePr/>
          <p:nvPr>
            <p:extLst/>
          </p:nvPr>
        </p:nvGraphicFramePr>
        <p:xfrm>
          <a:off x="475861" y="1746033"/>
          <a:ext cx="11201165" cy="49253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8086187"/>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chemeClr val="accent2">
                    <a:lumMod val="50000"/>
                  </a:schemeClr>
                </a:solidFill>
              </a:rPr>
              <a:t>FINANCE RELATED ISSUES HANDLED BY </a:t>
            </a:r>
            <a:r>
              <a:rPr lang="en-US" sz="2400" dirty="0" smtClean="0">
                <a:solidFill>
                  <a:schemeClr val="accent2">
                    <a:lumMod val="50000"/>
                  </a:schemeClr>
                </a:solidFill>
              </a:rPr>
              <a:t>AUDI </a:t>
            </a:r>
            <a:r>
              <a:rPr lang="en-US" sz="2400" dirty="0" smtClean="0">
                <a:solidFill>
                  <a:schemeClr val="accent2">
                    <a:lumMod val="50000"/>
                  </a:schemeClr>
                </a:solidFill>
              </a:rPr>
              <a:t>FINANCE</a:t>
            </a:r>
            <a:endParaRPr lang="en-US" altLang="fr-FR" sz="2400" dirty="0" smtClean="0">
              <a:solidFill>
                <a:schemeClr val="accent2">
                  <a:lumMod val="50000"/>
                </a:schemeClr>
              </a:solidFill>
            </a:endParaRPr>
          </a:p>
        </p:txBody>
      </p:sp>
      <p:graphicFrame>
        <p:nvGraphicFramePr>
          <p:cNvPr id="4" name="Diagram 3"/>
          <p:cNvGraphicFramePr/>
          <p:nvPr>
            <p:extLst/>
          </p:nvPr>
        </p:nvGraphicFramePr>
        <p:xfrm>
          <a:off x="475861" y="1746033"/>
          <a:ext cx="11201165" cy="49253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286539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chemeClr val="accent2">
                    <a:lumMod val="50000"/>
                  </a:schemeClr>
                </a:solidFill>
              </a:rPr>
              <a:t>FINANCE RELATED ISSUES HANDLED BY </a:t>
            </a:r>
            <a:r>
              <a:rPr lang="en-US" sz="2400" dirty="0" smtClean="0">
                <a:solidFill>
                  <a:schemeClr val="accent2">
                    <a:lumMod val="50000"/>
                  </a:schemeClr>
                </a:solidFill>
              </a:rPr>
              <a:t>AUDI </a:t>
            </a:r>
            <a:r>
              <a:rPr lang="en-US" sz="2400" dirty="0" smtClean="0">
                <a:solidFill>
                  <a:schemeClr val="accent2">
                    <a:lumMod val="50000"/>
                  </a:schemeClr>
                </a:solidFill>
              </a:rPr>
              <a:t>FINANCE</a:t>
            </a:r>
            <a:endParaRPr lang="en-US" altLang="fr-FR" sz="2400" dirty="0" smtClean="0">
              <a:solidFill>
                <a:schemeClr val="accent2">
                  <a:lumMod val="50000"/>
                </a:schemeClr>
              </a:solidFill>
            </a:endParaRPr>
          </a:p>
        </p:txBody>
      </p:sp>
      <p:graphicFrame>
        <p:nvGraphicFramePr>
          <p:cNvPr id="4" name="Diagram 3"/>
          <p:cNvGraphicFramePr/>
          <p:nvPr>
            <p:extLst/>
          </p:nvPr>
        </p:nvGraphicFramePr>
        <p:xfrm>
          <a:off x="475861" y="1746033"/>
          <a:ext cx="11201165" cy="49253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99904952"/>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chemeClr val="accent2">
                    <a:lumMod val="50000"/>
                  </a:schemeClr>
                </a:solidFill>
              </a:rPr>
              <a:t>FINANCE RELATED ISSUES HANDLED BY </a:t>
            </a:r>
            <a:r>
              <a:rPr lang="en-US" sz="2400" dirty="0" smtClean="0">
                <a:solidFill>
                  <a:schemeClr val="accent2">
                    <a:lumMod val="50000"/>
                  </a:schemeClr>
                </a:solidFill>
              </a:rPr>
              <a:t>AUDI </a:t>
            </a:r>
            <a:r>
              <a:rPr lang="en-US" sz="2400" dirty="0" smtClean="0">
                <a:solidFill>
                  <a:schemeClr val="accent2">
                    <a:lumMod val="50000"/>
                  </a:schemeClr>
                </a:solidFill>
              </a:rPr>
              <a:t>FINANCE</a:t>
            </a:r>
            <a:endParaRPr lang="en-US" altLang="fr-FR" sz="2400" dirty="0" smtClean="0">
              <a:solidFill>
                <a:schemeClr val="accent2">
                  <a:lumMod val="50000"/>
                </a:schemeClr>
              </a:solidFill>
            </a:endParaRPr>
          </a:p>
        </p:txBody>
      </p:sp>
      <p:graphicFrame>
        <p:nvGraphicFramePr>
          <p:cNvPr id="4" name="Diagram 3"/>
          <p:cNvGraphicFramePr/>
          <p:nvPr>
            <p:extLst/>
          </p:nvPr>
        </p:nvGraphicFramePr>
        <p:xfrm>
          <a:off x="475861" y="2193903"/>
          <a:ext cx="11201165" cy="1799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211860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rgbClr val="003366">
                    <a:lumMod val="75000"/>
                  </a:srgbClr>
                </a:solidFill>
              </a:rPr>
              <a:t>FINANCE RELATED ISSUES HANDLED BY </a:t>
            </a:r>
            <a:r>
              <a:rPr lang="en-US" sz="2400" dirty="0" smtClean="0">
                <a:solidFill>
                  <a:srgbClr val="003366">
                    <a:lumMod val="75000"/>
                  </a:srgbClr>
                </a:solidFill>
              </a:rPr>
              <a:t>AUDI </a:t>
            </a:r>
            <a:r>
              <a:rPr lang="en-US" sz="2400" dirty="0" smtClean="0">
                <a:solidFill>
                  <a:srgbClr val="003366">
                    <a:lumMod val="75000"/>
                  </a:srgbClr>
                </a:solidFill>
              </a:rPr>
              <a:t>FINANCE</a:t>
            </a:r>
            <a:endParaRPr lang="en-US" altLang="fr-FR" sz="2400" dirty="0" smtClean="0"/>
          </a:p>
        </p:txBody>
      </p:sp>
      <p:sp>
        <p:nvSpPr>
          <p:cNvPr id="3" name="TextBox 2"/>
          <p:cNvSpPr txBox="1"/>
          <p:nvPr/>
        </p:nvSpPr>
        <p:spPr>
          <a:xfrm>
            <a:off x="396315" y="1767524"/>
            <a:ext cx="11280711" cy="1384995"/>
          </a:xfrm>
          <a:prstGeom prst="rect">
            <a:avLst/>
          </a:prstGeom>
          <a:noFill/>
        </p:spPr>
        <p:txBody>
          <a:bodyPr wrap="square" rtlCol="0">
            <a:spAutoFit/>
          </a:bodyPr>
          <a:lstStyle/>
          <a:p>
            <a:r>
              <a:rPr lang="en-US" sz="2800" b="1" dirty="0">
                <a:solidFill>
                  <a:schemeClr val="accent2">
                    <a:lumMod val="50000"/>
                  </a:schemeClr>
                </a:solidFill>
              </a:rPr>
              <a:t>Please note:</a:t>
            </a:r>
            <a:r>
              <a:rPr lang="en-US" sz="2800" dirty="0">
                <a:solidFill>
                  <a:schemeClr val="accent2">
                    <a:lumMod val="50000"/>
                  </a:schemeClr>
                </a:solidFill>
              </a:rPr>
              <a:t> </a:t>
            </a:r>
          </a:p>
          <a:p>
            <a:pPr marL="457200" indent="-457200" algn="just">
              <a:buFont typeface="Arial" panose="020B0604020202020204" pitchFamily="34" charset="0"/>
              <a:buChar char="•"/>
            </a:pPr>
            <a:r>
              <a:rPr lang="en-US" sz="2800" dirty="0">
                <a:solidFill>
                  <a:schemeClr val="accent2">
                    <a:lumMod val="50000"/>
                  </a:schemeClr>
                </a:solidFill>
              </a:rPr>
              <a:t>Customer’s experiencing issues signing into the </a:t>
            </a:r>
            <a:r>
              <a:rPr lang="en-US" sz="2800" dirty="0" smtClean="0">
                <a:solidFill>
                  <a:schemeClr val="accent2">
                    <a:lumMod val="50000"/>
                  </a:schemeClr>
                </a:solidFill>
              </a:rPr>
              <a:t>AUDI </a:t>
            </a:r>
            <a:r>
              <a:rPr lang="en-US" sz="2800" dirty="0">
                <a:solidFill>
                  <a:schemeClr val="accent2">
                    <a:lumMod val="50000"/>
                  </a:schemeClr>
                </a:solidFill>
              </a:rPr>
              <a:t>Plus website this type of troubleshooting is not handled by </a:t>
            </a:r>
            <a:r>
              <a:rPr lang="en-US" sz="2800" dirty="0" smtClean="0">
                <a:solidFill>
                  <a:schemeClr val="accent2">
                    <a:lumMod val="50000"/>
                  </a:schemeClr>
                </a:solidFill>
              </a:rPr>
              <a:t>AUDI </a:t>
            </a:r>
            <a:r>
              <a:rPr lang="en-US" sz="2800" dirty="0">
                <a:solidFill>
                  <a:schemeClr val="accent2">
                    <a:lumMod val="50000"/>
                  </a:schemeClr>
                </a:solidFill>
              </a:rPr>
              <a:t>Finance</a:t>
            </a:r>
            <a:r>
              <a:rPr lang="en-US" sz="2800" dirty="0" smtClean="0">
                <a:solidFill>
                  <a:schemeClr val="accent2">
                    <a:lumMod val="50000"/>
                  </a:schemeClr>
                </a:solidFill>
              </a:rPr>
              <a:t>.</a:t>
            </a:r>
            <a:endParaRPr lang="en-US" sz="2800" dirty="0">
              <a:solidFill>
                <a:schemeClr val="accent2">
                  <a:lumMod val="50000"/>
                </a:schemeClr>
              </a:solidFill>
            </a:endParaRPr>
          </a:p>
        </p:txBody>
      </p:sp>
      <p:sp>
        <p:nvSpPr>
          <p:cNvPr id="6" name="TextBox 5"/>
          <p:cNvSpPr txBox="1"/>
          <p:nvPr/>
        </p:nvSpPr>
        <p:spPr>
          <a:xfrm>
            <a:off x="259466" y="3718507"/>
            <a:ext cx="11417560"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smtClean="0">
                <a:solidFill>
                  <a:schemeClr val="accent2">
                    <a:lumMod val="50000"/>
                  </a:schemeClr>
                </a:solidFill>
              </a:rPr>
              <a:t>Customers who have been unable to use their leased or financed vehicles because of warranty related defects should </a:t>
            </a:r>
            <a:r>
              <a:rPr lang="en-US" sz="2800" dirty="0" smtClean="0">
                <a:solidFill>
                  <a:srgbClr val="C00000"/>
                </a:solidFill>
              </a:rPr>
              <a:t>NOT</a:t>
            </a:r>
            <a:r>
              <a:rPr lang="en-US" sz="2800" dirty="0" smtClean="0">
                <a:solidFill>
                  <a:schemeClr val="accent2">
                    <a:lumMod val="50000"/>
                  </a:schemeClr>
                </a:solidFill>
              </a:rPr>
              <a:t> be transferred to </a:t>
            </a:r>
            <a:r>
              <a:rPr lang="en-US" sz="2800" dirty="0" smtClean="0">
                <a:solidFill>
                  <a:schemeClr val="accent2">
                    <a:lumMod val="50000"/>
                  </a:schemeClr>
                </a:solidFill>
              </a:rPr>
              <a:t>AUDI </a:t>
            </a:r>
            <a:r>
              <a:rPr lang="en-US" sz="2800" dirty="0" smtClean="0">
                <a:solidFill>
                  <a:schemeClr val="accent2">
                    <a:lumMod val="50000"/>
                  </a:schemeClr>
                </a:solidFill>
              </a:rPr>
              <a:t>Finance. All warranty related issues are to be handled by you.</a:t>
            </a:r>
            <a:endParaRPr lang="en-US" sz="2800" dirty="0">
              <a:solidFill>
                <a:schemeClr val="accent2">
                  <a:lumMod val="50000"/>
                </a:schemeClr>
              </a:solidFill>
            </a:endParaRPr>
          </a:p>
        </p:txBody>
      </p:sp>
      <p:sp>
        <p:nvSpPr>
          <p:cNvPr id="2" name="TextBox 1"/>
          <p:cNvSpPr txBox="1"/>
          <p:nvPr/>
        </p:nvSpPr>
        <p:spPr>
          <a:xfrm>
            <a:off x="259466" y="5669490"/>
            <a:ext cx="11280711" cy="954107"/>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smtClean="0">
                <a:solidFill>
                  <a:schemeClr val="tx2">
                    <a:lumMod val="50000"/>
                  </a:schemeClr>
                </a:solidFill>
              </a:rPr>
              <a:t>A call should not be transferred to </a:t>
            </a:r>
            <a:r>
              <a:rPr lang="en-US" sz="2800" dirty="0" smtClean="0">
                <a:solidFill>
                  <a:schemeClr val="tx2">
                    <a:lumMod val="50000"/>
                  </a:schemeClr>
                </a:solidFill>
              </a:rPr>
              <a:t>AUDI </a:t>
            </a:r>
            <a:r>
              <a:rPr lang="en-US" sz="2800" dirty="0" smtClean="0">
                <a:solidFill>
                  <a:schemeClr val="tx2">
                    <a:lumMod val="50000"/>
                  </a:schemeClr>
                </a:solidFill>
              </a:rPr>
              <a:t>Finance just because the customer has a Financial concern.</a:t>
            </a:r>
            <a:endParaRPr lang="en-US" sz="2800" dirty="0">
              <a:solidFill>
                <a:schemeClr val="tx2">
                  <a:lumMod val="50000"/>
                </a:schemeClr>
              </a:solidFill>
            </a:endParaRPr>
          </a:p>
        </p:txBody>
      </p:sp>
    </p:spTree>
    <p:extLst>
      <p:ext uri="{BB962C8B-B14F-4D97-AF65-F5344CB8AC3E}">
        <p14:creationId xmlns:p14="http://schemas.microsoft.com/office/powerpoint/2010/main" val="71738553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Effect transition="in" filter="fade">
                                      <p:cBhvr>
                                        <p:cTn id="2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rgbClr val="003366">
                    <a:lumMod val="75000"/>
                  </a:srgbClr>
                </a:solidFill>
              </a:rPr>
              <a:t>FINANCE RELATED ISSUES HANDLED BY </a:t>
            </a:r>
            <a:r>
              <a:rPr lang="en-US" sz="2400" dirty="0" smtClean="0">
                <a:solidFill>
                  <a:srgbClr val="003366">
                    <a:lumMod val="75000"/>
                  </a:srgbClr>
                </a:solidFill>
              </a:rPr>
              <a:t>AUDI </a:t>
            </a:r>
            <a:r>
              <a:rPr lang="en-US" sz="2400" dirty="0" smtClean="0">
                <a:solidFill>
                  <a:srgbClr val="003366">
                    <a:lumMod val="75000"/>
                  </a:srgbClr>
                </a:solidFill>
              </a:rPr>
              <a:t>FINANCE</a:t>
            </a:r>
            <a:endParaRPr lang="en-US" altLang="fr-FR" sz="2400" dirty="0" smtClean="0"/>
          </a:p>
        </p:txBody>
      </p:sp>
      <p:sp>
        <p:nvSpPr>
          <p:cNvPr id="3" name="TextBox 2"/>
          <p:cNvSpPr txBox="1"/>
          <p:nvPr/>
        </p:nvSpPr>
        <p:spPr>
          <a:xfrm>
            <a:off x="396315" y="1767524"/>
            <a:ext cx="11280711" cy="954107"/>
          </a:xfrm>
          <a:prstGeom prst="rect">
            <a:avLst/>
          </a:prstGeom>
          <a:noFill/>
        </p:spPr>
        <p:txBody>
          <a:bodyPr wrap="square" rtlCol="0">
            <a:spAutoFit/>
          </a:bodyPr>
          <a:lstStyle/>
          <a:p>
            <a:r>
              <a:rPr lang="en-US" sz="2800" b="1" dirty="0">
                <a:solidFill>
                  <a:schemeClr val="accent2">
                    <a:lumMod val="50000"/>
                  </a:schemeClr>
                </a:solidFill>
              </a:rPr>
              <a:t>Please note:</a:t>
            </a:r>
            <a:r>
              <a:rPr lang="en-US" sz="2800" dirty="0">
                <a:solidFill>
                  <a:schemeClr val="accent2">
                    <a:lumMod val="50000"/>
                  </a:schemeClr>
                </a:solidFill>
              </a:rPr>
              <a:t> </a:t>
            </a:r>
          </a:p>
          <a:p>
            <a:pPr marL="457200" indent="-457200" algn="just">
              <a:buFont typeface="Arial" panose="020B0604020202020204" pitchFamily="34" charset="0"/>
              <a:buChar char="•"/>
            </a:pPr>
            <a:r>
              <a:rPr lang="en-CA" sz="2800" dirty="0" smtClean="0">
                <a:solidFill>
                  <a:schemeClr val="tx2">
                    <a:lumMod val="50000"/>
                  </a:schemeClr>
                </a:solidFill>
              </a:rPr>
              <a:t>Dealer Complaints </a:t>
            </a:r>
            <a:r>
              <a:rPr lang="en-CA" sz="2800" dirty="0" smtClean="0">
                <a:solidFill>
                  <a:srgbClr val="C00000"/>
                </a:solidFill>
              </a:rPr>
              <a:t>should </a:t>
            </a:r>
            <a:r>
              <a:rPr lang="en-CA" sz="2800" dirty="0">
                <a:solidFill>
                  <a:srgbClr val="C00000"/>
                </a:solidFill>
              </a:rPr>
              <a:t>not </a:t>
            </a:r>
            <a:r>
              <a:rPr lang="en-CA" sz="2800" dirty="0">
                <a:solidFill>
                  <a:schemeClr val="tx2">
                    <a:lumMod val="50000"/>
                  </a:schemeClr>
                </a:solidFill>
              </a:rPr>
              <a:t>be transferred to VCCI</a:t>
            </a:r>
            <a:endParaRPr lang="en-US" sz="2800" dirty="0">
              <a:solidFill>
                <a:schemeClr val="tx2">
                  <a:lumMod val="50000"/>
                </a:schemeClr>
              </a:solidFill>
            </a:endParaRPr>
          </a:p>
        </p:txBody>
      </p:sp>
    </p:spTree>
    <p:extLst>
      <p:ext uri="{BB962C8B-B14F-4D97-AF65-F5344CB8AC3E}">
        <p14:creationId xmlns:p14="http://schemas.microsoft.com/office/powerpoint/2010/main" val="33074933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rgbClr val="003366">
                    <a:lumMod val="75000"/>
                  </a:srgbClr>
                </a:solidFill>
              </a:rPr>
              <a:t>FINANCE RELATED ISSUES HANDLED BY </a:t>
            </a:r>
            <a:r>
              <a:rPr lang="en-US" sz="2400" dirty="0" smtClean="0">
                <a:solidFill>
                  <a:srgbClr val="003366">
                    <a:lumMod val="75000"/>
                  </a:srgbClr>
                </a:solidFill>
              </a:rPr>
              <a:t>AUDI </a:t>
            </a:r>
            <a:r>
              <a:rPr lang="en-US" sz="2400" dirty="0" smtClean="0">
                <a:solidFill>
                  <a:srgbClr val="003366">
                    <a:lumMod val="75000"/>
                  </a:srgbClr>
                </a:solidFill>
              </a:rPr>
              <a:t>FINANCE</a:t>
            </a:r>
            <a:endParaRPr lang="en-US" altLang="fr-FR" sz="2400" dirty="0" smtClean="0"/>
          </a:p>
        </p:txBody>
      </p:sp>
      <p:sp>
        <p:nvSpPr>
          <p:cNvPr id="3" name="TextBox 2"/>
          <p:cNvSpPr txBox="1"/>
          <p:nvPr/>
        </p:nvSpPr>
        <p:spPr>
          <a:xfrm>
            <a:off x="356348" y="4135219"/>
            <a:ext cx="11416240" cy="2431435"/>
          </a:xfrm>
          <a:prstGeom prst="rect">
            <a:avLst/>
          </a:prstGeom>
          <a:noFill/>
        </p:spPr>
        <p:txBody>
          <a:bodyPr wrap="square" rtlCol="0">
            <a:spAutoFit/>
          </a:bodyPr>
          <a:lstStyle/>
          <a:p>
            <a:r>
              <a:rPr lang="en-CA" sz="2800" b="1" dirty="0" smtClean="0">
                <a:solidFill>
                  <a:schemeClr val="tx2">
                    <a:lumMod val="75000"/>
                  </a:schemeClr>
                </a:solidFill>
              </a:rPr>
              <a:t>IMPORTANT</a:t>
            </a:r>
            <a:r>
              <a:rPr lang="en-CA" sz="2800" b="1" dirty="0">
                <a:solidFill>
                  <a:schemeClr val="tx2">
                    <a:lumMod val="75000"/>
                  </a:schemeClr>
                </a:solidFill>
              </a:rPr>
              <a:t>:</a:t>
            </a:r>
            <a:endParaRPr lang="en-US" sz="2800" dirty="0">
              <a:solidFill>
                <a:schemeClr val="tx2">
                  <a:lumMod val="75000"/>
                </a:schemeClr>
              </a:solidFill>
            </a:endParaRPr>
          </a:p>
          <a:p>
            <a:r>
              <a:rPr lang="en-CA" sz="2800" dirty="0">
                <a:solidFill>
                  <a:schemeClr val="tx2">
                    <a:lumMod val="75000"/>
                  </a:schemeClr>
                </a:solidFill>
              </a:rPr>
              <a:t>Ask questions when you are in doubt about the next line of </a:t>
            </a:r>
            <a:r>
              <a:rPr lang="en-CA" sz="2800" dirty="0" smtClean="0">
                <a:solidFill>
                  <a:schemeClr val="tx2">
                    <a:lumMod val="75000"/>
                  </a:schemeClr>
                </a:solidFill>
              </a:rPr>
              <a:t>action </a:t>
            </a:r>
            <a:r>
              <a:rPr lang="en-CA" sz="2800" dirty="0">
                <a:solidFill>
                  <a:schemeClr val="tx2">
                    <a:lumMod val="75000"/>
                  </a:schemeClr>
                </a:solidFill>
              </a:rPr>
              <a:t>in the following order:</a:t>
            </a:r>
            <a:endParaRPr lang="en-US" sz="2800" dirty="0">
              <a:solidFill>
                <a:schemeClr val="tx2">
                  <a:lumMod val="75000"/>
                </a:schemeClr>
              </a:solidFill>
            </a:endParaRPr>
          </a:p>
          <a:p>
            <a:endParaRPr lang="en-US" sz="1200" dirty="0">
              <a:solidFill>
                <a:schemeClr val="tx2">
                  <a:lumMod val="75000"/>
                </a:schemeClr>
              </a:solidFill>
            </a:endParaRPr>
          </a:p>
          <a:p>
            <a:r>
              <a:rPr lang="en-CA" sz="2800" b="1" dirty="0">
                <a:solidFill>
                  <a:schemeClr val="tx2">
                    <a:lumMod val="75000"/>
                  </a:schemeClr>
                </a:solidFill>
              </a:rPr>
              <a:t>Supervisor / Floor support</a:t>
            </a:r>
            <a:endParaRPr lang="en-US" sz="2800" dirty="0">
              <a:solidFill>
                <a:schemeClr val="tx2">
                  <a:lumMod val="75000"/>
                </a:schemeClr>
              </a:solidFill>
            </a:endParaRPr>
          </a:p>
          <a:p>
            <a:r>
              <a:rPr lang="en-CA" sz="2800" b="1" dirty="0">
                <a:solidFill>
                  <a:schemeClr val="tx2">
                    <a:lumMod val="75000"/>
                  </a:schemeClr>
                </a:solidFill>
              </a:rPr>
              <a:t>VCCI</a:t>
            </a:r>
            <a:endParaRPr lang="en-US" sz="2800" dirty="0">
              <a:solidFill>
                <a:schemeClr val="tx2">
                  <a:lumMod val="75000"/>
                </a:schemeClr>
              </a:solidFill>
            </a:endParaRPr>
          </a:p>
        </p:txBody>
      </p:sp>
      <p:sp>
        <p:nvSpPr>
          <p:cNvPr id="2" name="Rectangle 1"/>
          <p:cNvSpPr/>
          <p:nvPr/>
        </p:nvSpPr>
        <p:spPr>
          <a:xfrm>
            <a:off x="450868" y="3076998"/>
            <a:ext cx="6096000" cy="523220"/>
          </a:xfrm>
          <a:prstGeom prst="rect">
            <a:avLst/>
          </a:prstGeom>
        </p:spPr>
        <p:txBody>
          <a:bodyPr>
            <a:spAutoFit/>
          </a:bodyPr>
          <a:lstStyle/>
          <a:p>
            <a:pPr lvl="0"/>
            <a:r>
              <a:rPr lang="en-CA" sz="2800" dirty="0" smtClean="0">
                <a:solidFill>
                  <a:srgbClr val="003366">
                    <a:lumMod val="75000"/>
                  </a:srgbClr>
                </a:solidFill>
              </a:rPr>
              <a:t>Buyback</a:t>
            </a:r>
            <a:endParaRPr lang="en-US" sz="2800" dirty="0">
              <a:solidFill>
                <a:srgbClr val="003366">
                  <a:lumMod val="75000"/>
                </a:srgbClr>
              </a:solidFill>
            </a:endParaRPr>
          </a:p>
        </p:txBody>
      </p:sp>
      <p:sp>
        <p:nvSpPr>
          <p:cNvPr id="4" name="Rectangle 3"/>
          <p:cNvSpPr/>
          <p:nvPr/>
        </p:nvSpPr>
        <p:spPr>
          <a:xfrm>
            <a:off x="450868" y="2617221"/>
            <a:ext cx="6096000" cy="523220"/>
          </a:xfrm>
          <a:prstGeom prst="rect">
            <a:avLst/>
          </a:prstGeom>
        </p:spPr>
        <p:txBody>
          <a:bodyPr>
            <a:spAutoFit/>
          </a:bodyPr>
          <a:lstStyle/>
          <a:p>
            <a:pPr lvl="0"/>
            <a:r>
              <a:rPr lang="en-CA" sz="2800" dirty="0" smtClean="0">
                <a:solidFill>
                  <a:srgbClr val="003366">
                    <a:lumMod val="75000"/>
                  </a:srgbClr>
                </a:solidFill>
              </a:rPr>
              <a:t>Trade</a:t>
            </a:r>
            <a:endParaRPr lang="en-US" sz="2800" dirty="0">
              <a:solidFill>
                <a:srgbClr val="003366">
                  <a:lumMod val="75000"/>
                </a:srgbClr>
              </a:solidFill>
            </a:endParaRPr>
          </a:p>
        </p:txBody>
      </p:sp>
      <p:sp>
        <p:nvSpPr>
          <p:cNvPr id="5" name="Rectangle 4"/>
          <p:cNvSpPr/>
          <p:nvPr/>
        </p:nvSpPr>
        <p:spPr>
          <a:xfrm>
            <a:off x="403608" y="3540318"/>
            <a:ext cx="6096000" cy="523220"/>
          </a:xfrm>
          <a:prstGeom prst="rect">
            <a:avLst/>
          </a:prstGeom>
        </p:spPr>
        <p:txBody>
          <a:bodyPr>
            <a:spAutoFit/>
          </a:bodyPr>
          <a:lstStyle/>
          <a:p>
            <a:pPr lvl="0"/>
            <a:r>
              <a:rPr lang="en-CA" sz="2800" dirty="0">
                <a:solidFill>
                  <a:srgbClr val="003366">
                    <a:lumMod val="75000"/>
                  </a:srgbClr>
                </a:solidFill>
              </a:rPr>
              <a:t>Incentives / </a:t>
            </a:r>
            <a:r>
              <a:rPr lang="en-CA" sz="2800" dirty="0" smtClean="0">
                <a:solidFill>
                  <a:srgbClr val="003366">
                    <a:lumMod val="75000"/>
                  </a:srgbClr>
                </a:solidFill>
              </a:rPr>
              <a:t>Promotions</a:t>
            </a:r>
            <a:endParaRPr lang="en-US" sz="2800" dirty="0">
              <a:solidFill>
                <a:srgbClr val="003366">
                  <a:lumMod val="75000"/>
                </a:srgbClr>
              </a:solidFill>
            </a:endParaRPr>
          </a:p>
        </p:txBody>
      </p:sp>
      <p:sp>
        <p:nvSpPr>
          <p:cNvPr id="6" name="Rectangle 5"/>
          <p:cNvSpPr/>
          <p:nvPr/>
        </p:nvSpPr>
        <p:spPr>
          <a:xfrm>
            <a:off x="450868" y="2153901"/>
            <a:ext cx="2282997" cy="523220"/>
          </a:xfrm>
          <a:prstGeom prst="rect">
            <a:avLst/>
          </a:prstGeom>
        </p:spPr>
        <p:txBody>
          <a:bodyPr wrap="none">
            <a:spAutoFit/>
          </a:bodyPr>
          <a:lstStyle/>
          <a:p>
            <a:pPr lvl="0"/>
            <a:r>
              <a:rPr lang="en-CA" sz="2800" dirty="0">
                <a:solidFill>
                  <a:srgbClr val="003366">
                    <a:lumMod val="75000"/>
                  </a:srgbClr>
                </a:solidFill>
              </a:rPr>
              <a:t>Interest rates</a:t>
            </a:r>
            <a:endParaRPr lang="en-US" sz="2800" dirty="0">
              <a:solidFill>
                <a:srgbClr val="003366">
                  <a:lumMod val="75000"/>
                </a:srgbClr>
              </a:solidFill>
            </a:endParaRPr>
          </a:p>
        </p:txBody>
      </p:sp>
      <p:sp>
        <p:nvSpPr>
          <p:cNvPr id="7" name="Rectangle 6"/>
          <p:cNvSpPr/>
          <p:nvPr/>
        </p:nvSpPr>
        <p:spPr>
          <a:xfrm>
            <a:off x="450868" y="1690581"/>
            <a:ext cx="11321720" cy="707886"/>
          </a:xfrm>
          <a:prstGeom prst="rect">
            <a:avLst/>
          </a:prstGeom>
        </p:spPr>
        <p:txBody>
          <a:bodyPr wrap="square">
            <a:spAutoFit/>
          </a:bodyPr>
          <a:lstStyle/>
          <a:p>
            <a:pPr lvl="0"/>
            <a:r>
              <a:rPr lang="en-CA" sz="2800" dirty="0">
                <a:solidFill>
                  <a:srgbClr val="003366">
                    <a:lumMod val="75000"/>
                  </a:srgbClr>
                </a:solidFill>
              </a:rPr>
              <a:t>Do</a:t>
            </a:r>
            <a:r>
              <a:rPr lang="en-CA" sz="2800" b="1" dirty="0">
                <a:solidFill>
                  <a:srgbClr val="003366">
                    <a:lumMod val="75000"/>
                  </a:srgbClr>
                </a:solidFill>
              </a:rPr>
              <a:t> </a:t>
            </a:r>
            <a:r>
              <a:rPr lang="en-CA" sz="2800" b="1" dirty="0">
                <a:solidFill>
                  <a:srgbClr val="C00000"/>
                </a:solidFill>
              </a:rPr>
              <a:t>NOT</a:t>
            </a:r>
            <a:r>
              <a:rPr lang="en-CA" sz="2800" b="1" dirty="0">
                <a:solidFill>
                  <a:srgbClr val="003366">
                    <a:lumMod val="75000"/>
                  </a:srgbClr>
                </a:solidFill>
              </a:rPr>
              <a:t> </a:t>
            </a:r>
            <a:r>
              <a:rPr lang="en-CA" sz="2800" dirty="0">
                <a:solidFill>
                  <a:srgbClr val="003366">
                    <a:lumMod val="75000"/>
                  </a:srgbClr>
                </a:solidFill>
              </a:rPr>
              <a:t>transfer if the customer is inquiring about any of the following:</a:t>
            </a:r>
            <a:endParaRPr lang="en-US" sz="2800" dirty="0">
              <a:solidFill>
                <a:srgbClr val="003366">
                  <a:lumMod val="75000"/>
                </a:srgbClr>
              </a:solidFill>
            </a:endParaRPr>
          </a:p>
          <a:p>
            <a:pPr lvl="0"/>
            <a:endParaRPr lang="en-US" sz="1200" dirty="0">
              <a:solidFill>
                <a:srgbClr val="003366">
                  <a:lumMod val="75000"/>
                </a:srgbClr>
              </a:solidFill>
            </a:endParaRPr>
          </a:p>
        </p:txBody>
      </p:sp>
    </p:spTree>
    <p:extLst>
      <p:ext uri="{BB962C8B-B14F-4D97-AF65-F5344CB8AC3E}">
        <p14:creationId xmlns:p14="http://schemas.microsoft.com/office/powerpoint/2010/main" val="34461915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rgbClr val="003366">
                    <a:lumMod val="75000"/>
                  </a:srgbClr>
                </a:solidFill>
              </a:rPr>
              <a:t>FINANCE RELATED ISSUES HANDLED BY </a:t>
            </a:r>
            <a:r>
              <a:rPr lang="en-US" sz="2400" dirty="0" smtClean="0">
                <a:solidFill>
                  <a:srgbClr val="003366">
                    <a:lumMod val="75000"/>
                  </a:srgbClr>
                </a:solidFill>
              </a:rPr>
              <a:t>AUDI </a:t>
            </a:r>
            <a:r>
              <a:rPr lang="en-US" sz="2400" dirty="0" smtClean="0">
                <a:solidFill>
                  <a:srgbClr val="003366">
                    <a:lumMod val="75000"/>
                  </a:srgbClr>
                </a:solidFill>
              </a:rPr>
              <a:t>FINANCE</a:t>
            </a:r>
            <a:endParaRPr lang="en-US" altLang="fr-FR" sz="2400" dirty="0" smtClean="0"/>
          </a:p>
        </p:txBody>
      </p:sp>
      <p:sp>
        <p:nvSpPr>
          <p:cNvPr id="3" name="TextBox 2"/>
          <p:cNvSpPr txBox="1"/>
          <p:nvPr/>
        </p:nvSpPr>
        <p:spPr>
          <a:xfrm>
            <a:off x="396315" y="1767524"/>
            <a:ext cx="11416240"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chemeClr val="tx2">
                    <a:lumMod val="75000"/>
                  </a:schemeClr>
                </a:solidFill>
              </a:rPr>
              <a:t>Whether the customer's inquiry falls within the scope of assistance provided by VCCI or not, it is of utmost importance to capture the exact nature of the customer's issue by asking probing questions and SUMMARIZING the customer's concerns in your own </a:t>
            </a:r>
            <a:r>
              <a:rPr lang="en-US" sz="2800" dirty="0" smtClean="0">
                <a:solidFill>
                  <a:schemeClr val="tx2">
                    <a:lumMod val="75000"/>
                  </a:schemeClr>
                </a:solidFill>
              </a:rPr>
              <a:t>words</a:t>
            </a:r>
            <a:endParaRPr lang="en-US" sz="2800" dirty="0">
              <a:solidFill>
                <a:schemeClr val="tx2">
                  <a:lumMod val="75000"/>
                </a:schemeClr>
              </a:solidFill>
            </a:endParaRPr>
          </a:p>
        </p:txBody>
      </p:sp>
      <p:sp>
        <p:nvSpPr>
          <p:cNvPr id="5" name="Rectangle 4"/>
          <p:cNvSpPr/>
          <p:nvPr/>
        </p:nvSpPr>
        <p:spPr>
          <a:xfrm>
            <a:off x="403608" y="3918532"/>
            <a:ext cx="11416240" cy="1384995"/>
          </a:xfrm>
          <a:prstGeom prst="rect">
            <a:avLst/>
          </a:prstGeom>
        </p:spPr>
        <p:txBody>
          <a:bodyPr wrap="square">
            <a:spAutoFit/>
          </a:bodyPr>
          <a:lstStyle/>
          <a:p>
            <a:pPr marL="457200" lvl="0" indent="-457200" algn="just">
              <a:buFont typeface="Arial" panose="020B0604020202020204" pitchFamily="34" charset="0"/>
              <a:buChar char="•"/>
            </a:pPr>
            <a:r>
              <a:rPr lang="en-US" sz="2800" dirty="0" smtClean="0">
                <a:solidFill>
                  <a:srgbClr val="003366">
                    <a:lumMod val="75000"/>
                  </a:srgbClr>
                </a:solidFill>
              </a:rPr>
              <a:t>This would </a:t>
            </a:r>
            <a:r>
              <a:rPr lang="en-US" sz="2800" dirty="0">
                <a:solidFill>
                  <a:srgbClr val="003366">
                    <a:lumMod val="75000"/>
                  </a:srgbClr>
                </a:solidFill>
              </a:rPr>
              <a:t>give them an opportunity to make any additions if you have missed out on any point. It is equally important to DOCUMENT accurately the customer's concerns and expectations. </a:t>
            </a:r>
          </a:p>
        </p:txBody>
      </p:sp>
    </p:spTree>
    <p:extLst>
      <p:ext uri="{BB962C8B-B14F-4D97-AF65-F5344CB8AC3E}">
        <p14:creationId xmlns:p14="http://schemas.microsoft.com/office/powerpoint/2010/main" val="32846900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546430" y="1156779"/>
            <a:ext cx="11130596" cy="475644"/>
          </a:xfrm>
        </p:spPr>
        <p:txBody>
          <a:bodyPr/>
          <a:lstStyle/>
          <a:p>
            <a:pPr eaLnBrk="1" hangingPunct="1"/>
            <a:r>
              <a:rPr lang="en-US" sz="2400" dirty="0" smtClean="0">
                <a:solidFill>
                  <a:srgbClr val="003366">
                    <a:lumMod val="75000"/>
                  </a:srgbClr>
                </a:solidFill>
              </a:rPr>
              <a:t>FINANCE RELATED ISSUES HANDLED BY </a:t>
            </a:r>
            <a:r>
              <a:rPr lang="en-US" sz="2400" dirty="0" smtClean="0">
                <a:solidFill>
                  <a:srgbClr val="003366">
                    <a:lumMod val="75000"/>
                  </a:srgbClr>
                </a:solidFill>
              </a:rPr>
              <a:t>AUDI </a:t>
            </a:r>
            <a:r>
              <a:rPr lang="en-US" sz="2400" dirty="0" smtClean="0">
                <a:solidFill>
                  <a:srgbClr val="003366">
                    <a:lumMod val="75000"/>
                  </a:srgbClr>
                </a:solidFill>
              </a:rPr>
              <a:t>FINANCE</a:t>
            </a:r>
            <a:endParaRPr lang="en-US" altLang="fr-FR" sz="2400" dirty="0" smtClean="0"/>
          </a:p>
        </p:txBody>
      </p:sp>
      <p:sp>
        <p:nvSpPr>
          <p:cNvPr id="3" name="TextBox 2"/>
          <p:cNvSpPr txBox="1"/>
          <p:nvPr/>
        </p:nvSpPr>
        <p:spPr>
          <a:xfrm>
            <a:off x="396315" y="1767524"/>
            <a:ext cx="11416240" cy="138499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chemeClr val="tx2">
                    <a:lumMod val="75000"/>
                  </a:schemeClr>
                </a:solidFill>
              </a:rPr>
              <a:t>Finally, DO </a:t>
            </a:r>
            <a:r>
              <a:rPr lang="en-US" sz="2800" dirty="0">
                <a:solidFill>
                  <a:srgbClr val="C00000"/>
                </a:solidFill>
              </a:rPr>
              <a:t>NOT</a:t>
            </a:r>
            <a:r>
              <a:rPr lang="en-US" sz="2800" dirty="0">
                <a:solidFill>
                  <a:schemeClr val="tx2">
                    <a:lumMod val="75000"/>
                  </a:schemeClr>
                </a:solidFill>
              </a:rPr>
              <a:t> TRANSFER A CUSTOMER TO VCCI JUST BECAUSE THEY HAVE MENTIONED THE WORDS "FINANCE" OR "LOAN" IN THEIR INQUIRY. </a:t>
            </a:r>
          </a:p>
        </p:txBody>
      </p:sp>
      <p:sp>
        <p:nvSpPr>
          <p:cNvPr id="2" name="Rectangle 1"/>
          <p:cNvSpPr/>
          <p:nvPr/>
        </p:nvSpPr>
        <p:spPr>
          <a:xfrm>
            <a:off x="396315" y="3287620"/>
            <a:ext cx="11416240" cy="2246769"/>
          </a:xfrm>
          <a:prstGeom prst="rect">
            <a:avLst/>
          </a:prstGeom>
        </p:spPr>
        <p:txBody>
          <a:bodyPr wrap="square">
            <a:spAutoFit/>
          </a:bodyPr>
          <a:lstStyle/>
          <a:p>
            <a:pPr marL="457200" lvl="0" indent="-457200" algn="just">
              <a:buFont typeface="Arial" panose="020B0604020202020204" pitchFamily="34" charset="0"/>
              <a:buChar char="•"/>
            </a:pPr>
            <a:r>
              <a:rPr lang="en-US" sz="2800" dirty="0">
                <a:solidFill>
                  <a:srgbClr val="003366">
                    <a:lumMod val="75000"/>
                  </a:srgbClr>
                </a:solidFill>
              </a:rPr>
              <a:t>TAKE OWNERSHIP OF THE CASE. THE GOAL IS TO ATTEMPT TO RESOLVE THE CUSTOMER'S ISSUE ON A FIRST CALL BASIS AND A THOROUGH UNDERSTANDING OF THE EXACT CONCERNS OF THE CUSTOMER IS NECESSARY TO ACHIEVE THIS GOAL.</a:t>
            </a:r>
          </a:p>
        </p:txBody>
      </p:sp>
    </p:spTree>
    <p:extLst>
      <p:ext uri="{BB962C8B-B14F-4D97-AF65-F5344CB8AC3E}">
        <p14:creationId xmlns:p14="http://schemas.microsoft.com/office/powerpoint/2010/main" val="32614328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theme/theme1.xml><?xml version="1.0" encoding="utf-8"?>
<a:theme xmlns:a="http://schemas.openxmlformats.org/drawingml/2006/main" name="VWGoA PPT">
  <a:themeElements>
    <a:clrScheme name="VWGoA PPT 16">
      <a:dk1>
        <a:srgbClr val="000000"/>
      </a:dk1>
      <a:lt1>
        <a:srgbClr val="FFFFFF"/>
      </a:lt1>
      <a:dk2>
        <a:srgbClr val="003366"/>
      </a:dk2>
      <a:lt2>
        <a:srgbClr val="C0C0C0"/>
      </a:lt2>
      <a:accent1>
        <a:srgbClr val="969696"/>
      </a:accent1>
      <a:accent2>
        <a:srgbClr val="003366"/>
      </a:accent2>
      <a:accent3>
        <a:srgbClr val="FFFFFF"/>
      </a:accent3>
      <a:accent4>
        <a:srgbClr val="000000"/>
      </a:accent4>
      <a:accent5>
        <a:srgbClr val="C9C9C9"/>
      </a:accent5>
      <a:accent6>
        <a:srgbClr val="002D5C"/>
      </a:accent6>
      <a:hlink>
        <a:srgbClr val="99CCFF"/>
      </a:hlink>
      <a:folHlink>
        <a:srgbClr val="800000"/>
      </a:folHlink>
    </a:clrScheme>
    <a:fontScheme name="VWGoA PP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sm" len="sm"/>
          <a:tailEnd type="none" w="sm" len="sm"/>
        </a:ln>
        <a:effectLst/>
      </a:spPr>
      <a:bodyPr vert="horz" wrap="square" lIns="0" tIns="0" rIns="0" bIns="0" numCol="1" anchor="t" anchorCtr="0" compatLnSpc="1">
        <a:prstTxWarp prst="textNoShape">
          <a:avLst/>
        </a:prstTxWarp>
        <a:spAutoFit/>
      </a:bodyPr>
      <a:lstStyle>
        <a:defPPr marL="0" marR="0" indent="0" algn="l" defTabSz="674688" rtl="0" eaLnBrk="1" fontAlgn="base" latinLnBrk="0" hangingPunct="1">
          <a:lnSpc>
            <a:spcPct val="100000"/>
          </a:lnSpc>
          <a:spcBef>
            <a:spcPct val="0"/>
          </a:spcBef>
          <a:spcAft>
            <a:spcPct val="0"/>
          </a:spcAft>
          <a:buClrTx/>
          <a:buSzTx/>
          <a:buFontTx/>
          <a:buNone/>
          <a:tabLst/>
          <a:defRPr kumimoji="0" lang="en-US" sz="1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sm" len="sm"/>
          <a:tailEnd type="none" w="sm" len="sm"/>
        </a:ln>
        <a:effectLst/>
      </a:spPr>
      <a:bodyPr vert="horz" wrap="square" lIns="0" tIns="0" rIns="0" bIns="0" numCol="1" anchor="t" anchorCtr="0" compatLnSpc="1">
        <a:prstTxWarp prst="textNoShape">
          <a:avLst/>
        </a:prstTxWarp>
        <a:spAutoFit/>
      </a:bodyPr>
      <a:lstStyle>
        <a:defPPr marL="0" marR="0" indent="0" algn="l" defTabSz="674688" rtl="0" eaLnBrk="1" fontAlgn="base" latinLnBrk="0" hangingPunct="1">
          <a:lnSpc>
            <a:spcPct val="100000"/>
          </a:lnSpc>
          <a:spcBef>
            <a:spcPct val="0"/>
          </a:spcBef>
          <a:spcAft>
            <a:spcPct val="0"/>
          </a:spcAft>
          <a:buClrTx/>
          <a:buSzTx/>
          <a:buFontTx/>
          <a:buNone/>
          <a:tabLst/>
          <a:defRPr kumimoji="0" lang="en-US" sz="1300" b="0" i="0" u="none" strike="noStrike" cap="none" normalizeH="0" baseline="0" smtClean="0">
            <a:ln>
              <a:noFill/>
            </a:ln>
            <a:solidFill>
              <a:schemeClr val="tx1"/>
            </a:solidFill>
            <a:effectLst/>
            <a:latin typeface="Arial" charset="0"/>
          </a:defRPr>
        </a:defPPr>
      </a:lstStyle>
    </a:lnDef>
  </a:objectDefaults>
  <a:extraClrSchemeLst>
    <a:extraClrScheme>
      <a:clrScheme name="VWGoA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WGoA 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WGoA 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WGoA 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WGoA 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WGoA 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WGoA 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WGoA 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WGoA 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WGoA 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WGoA 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WGoA 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WGoA PPT 13">
        <a:dk1>
          <a:srgbClr val="000000"/>
        </a:dk1>
        <a:lt1>
          <a:srgbClr val="FFFFFF"/>
        </a:lt1>
        <a:dk2>
          <a:srgbClr val="003366"/>
        </a:dk2>
        <a:lt2>
          <a:srgbClr val="333333"/>
        </a:lt2>
        <a:accent1>
          <a:srgbClr val="969696"/>
        </a:accent1>
        <a:accent2>
          <a:srgbClr val="99CCFF"/>
        </a:accent2>
        <a:accent3>
          <a:srgbClr val="FFFFFF"/>
        </a:accent3>
        <a:accent4>
          <a:srgbClr val="000000"/>
        </a:accent4>
        <a:accent5>
          <a:srgbClr val="C9C9C9"/>
        </a:accent5>
        <a:accent6>
          <a:srgbClr val="8AB9E7"/>
        </a:accent6>
        <a:hlink>
          <a:srgbClr val="800000"/>
        </a:hlink>
        <a:folHlink>
          <a:srgbClr val="FF9900"/>
        </a:folHlink>
      </a:clrScheme>
      <a:clrMap bg1="lt1" tx1="dk1" bg2="lt2" tx2="dk2" accent1="accent1" accent2="accent2" accent3="accent3" accent4="accent4" accent5="accent5" accent6="accent6" hlink="hlink" folHlink="folHlink"/>
    </a:extraClrScheme>
    <a:extraClrScheme>
      <a:clrScheme name="VWGoA PPT 14">
        <a:dk1>
          <a:srgbClr val="000000"/>
        </a:dk1>
        <a:lt1>
          <a:srgbClr val="FFFFFF"/>
        </a:lt1>
        <a:dk2>
          <a:srgbClr val="99CCFF"/>
        </a:dk2>
        <a:lt2>
          <a:srgbClr val="969696"/>
        </a:lt2>
        <a:accent1>
          <a:srgbClr val="800000"/>
        </a:accent1>
        <a:accent2>
          <a:srgbClr val="FF9900"/>
        </a:accent2>
        <a:accent3>
          <a:srgbClr val="FFFFFF"/>
        </a:accent3>
        <a:accent4>
          <a:srgbClr val="000000"/>
        </a:accent4>
        <a:accent5>
          <a:srgbClr val="C0AAAA"/>
        </a:accent5>
        <a:accent6>
          <a:srgbClr val="E78A00"/>
        </a:accent6>
        <a:hlink>
          <a:srgbClr val="003366"/>
        </a:hlink>
        <a:folHlink>
          <a:srgbClr val="C0C0C0"/>
        </a:folHlink>
      </a:clrScheme>
      <a:clrMap bg1="lt1" tx1="dk1" bg2="lt2" tx2="dk2" accent1="accent1" accent2="accent2" accent3="accent3" accent4="accent4" accent5="accent5" accent6="accent6" hlink="hlink" folHlink="folHlink"/>
    </a:extraClrScheme>
    <a:extraClrScheme>
      <a:clrScheme name="VWGoA PPT 15">
        <a:dk1>
          <a:srgbClr val="000000"/>
        </a:dk1>
        <a:lt1>
          <a:srgbClr val="FFFFFF"/>
        </a:lt1>
        <a:dk2>
          <a:srgbClr val="003366"/>
        </a:dk2>
        <a:lt2>
          <a:srgbClr val="C0C0C0"/>
        </a:lt2>
        <a:accent1>
          <a:srgbClr val="999999"/>
        </a:accent1>
        <a:accent2>
          <a:srgbClr val="99CCFF"/>
        </a:accent2>
        <a:accent3>
          <a:srgbClr val="FFFFFF"/>
        </a:accent3>
        <a:accent4>
          <a:srgbClr val="000000"/>
        </a:accent4>
        <a:accent5>
          <a:srgbClr val="CACACA"/>
        </a:accent5>
        <a:accent6>
          <a:srgbClr val="8AB9E7"/>
        </a:accent6>
        <a:hlink>
          <a:srgbClr val="FF9900"/>
        </a:hlink>
        <a:folHlink>
          <a:srgbClr val="800000"/>
        </a:folHlink>
      </a:clrScheme>
      <a:clrMap bg1="lt1" tx1="dk1" bg2="lt2" tx2="dk2" accent1="accent1" accent2="accent2" accent3="accent3" accent4="accent4" accent5="accent5" accent6="accent6" hlink="hlink" folHlink="folHlink"/>
    </a:extraClrScheme>
    <a:extraClrScheme>
      <a:clrScheme name="VWGoA PPT 16">
        <a:dk1>
          <a:srgbClr val="000000"/>
        </a:dk1>
        <a:lt1>
          <a:srgbClr val="FFFFFF"/>
        </a:lt1>
        <a:dk2>
          <a:srgbClr val="003366"/>
        </a:dk2>
        <a:lt2>
          <a:srgbClr val="C0C0C0"/>
        </a:lt2>
        <a:accent1>
          <a:srgbClr val="969696"/>
        </a:accent1>
        <a:accent2>
          <a:srgbClr val="003366"/>
        </a:accent2>
        <a:accent3>
          <a:srgbClr val="FFFFFF"/>
        </a:accent3>
        <a:accent4>
          <a:srgbClr val="000000"/>
        </a:accent4>
        <a:accent5>
          <a:srgbClr val="C9C9C9"/>
        </a:accent5>
        <a:accent6>
          <a:srgbClr val="002D5C"/>
        </a:accent6>
        <a:hlink>
          <a:srgbClr val="99CCFF"/>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798</Words>
  <Application>Microsoft Office PowerPoint</Application>
  <PresentationFormat>Widescreen</PresentationFormat>
  <Paragraphs>97</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Times New Roman</vt:lpstr>
      <vt:lpstr>VWGoA PPT</vt:lpstr>
      <vt:lpstr>AUDI Canada Warranty    </vt:lpstr>
      <vt:lpstr> AUDI FINANCE VCCI</vt:lpstr>
      <vt:lpstr>LEARNING OUTCOMES</vt:lpstr>
      <vt:lpstr>AUDI FINANCE</vt:lpstr>
      <vt:lpstr>FINANCE RELATED ISSUES HANDLED BY AUDI FINANCE</vt:lpstr>
      <vt:lpstr>FINANCE RELATED ISSUES HANDLED BY AUDI FINANCE</vt:lpstr>
      <vt:lpstr>FINANCE RELATED ISSUES HANDLED BY AUDI FINANCE</vt:lpstr>
      <vt:lpstr>FINANCE RELATED ISSUES HANDLED BY AUDI FINANCE</vt:lpstr>
      <vt:lpstr>FINANCE RELATED ISSUES HANDLED BY AUDI FINANCE</vt:lpstr>
      <vt:lpstr>FINANCE RELATED ISSUES HANDLED BY AUDI FINANCE</vt:lpstr>
      <vt:lpstr>FINANCE RELATED ISSUES HANDLED BY AUDI FINANCE</vt:lpstr>
      <vt:lpstr>FINANCE RELATED ISSUES HANDLED BY AUDI FINANCE</vt:lpstr>
      <vt:lpstr>FINANCE RELATED ISSUES HANDLED BY AUDI FINANCE</vt:lpstr>
      <vt:lpstr>FINANCE RELATED ISSUES HANDLED BY AUDI FINANCE</vt:lpstr>
    </vt:vector>
  </TitlesOfParts>
  <Company>Teleperformance USA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AUDI Canada Warranty    </dc:title>
  <dc:creator>Idahosa Jackson</dc:creator>
  <cp:lastModifiedBy>Idahosa Jackson</cp:lastModifiedBy>
  <cp:revision>1</cp:revision>
  <dcterms:created xsi:type="dcterms:W3CDTF">2019-09-16T16:55:35Z</dcterms:created>
  <dcterms:modified xsi:type="dcterms:W3CDTF">2019-09-16T16:56:03Z</dcterms:modified>
</cp:coreProperties>
</file>