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7" r:id="rId2"/>
    <p:sldId id="258" r:id="rId3"/>
    <p:sldId id="260" r:id="rId4"/>
    <p:sldId id="261" r:id="rId5"/>
    <p:sldId id="263" r:id="rId6"/>
    <p:sldId id="262"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1" autoAdjust="0"/>
    <p:restoredTop sz="94660"/>
  </p:normalViewPr>
  <p:slideViewPr>
    <p:cSldViewPr snapToGrid="0">
      <p:cViewPr varScale="1">
        <p:scale>
          <a:sx n="103" d="100"/>
          <a:sy n="103" d="100"/>
        </p:scale>
        <p:origin x="150"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E03B59-C20F-4A0C-9406-3273BD25BF35}" type="datetimeFigureOut">
              <a:rPr lang="en-US" smtClean="0"/>
              <a:t>8/26/2019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434354-99A1-4D63-99A8-818F68CCFF58}" type="slidenum">
              <a:rPr lang="en-US" smtClean="0"/>
              <a:t>‹#›</a:t>
            </a:fld>
            <a:endParaRPr lang="en-US"/>
          </a:p>
        </p:txBody>
      </p:sp>
    </p:spTree>
    <p:extLst>
      <p:ext uri="{BB962C8B-B14F-4D97-AF65-F5344CB8AC3E}">
        <p14:creationId xmlns:p14="http://schemas.microsoft.com/office/powerpoint/2010/main" val="412571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a:solidFill>
                  <a:srgbClr val="000000"/>
                </a:solidFill>
              </a:rPr>
              <a:t>Cost center</a:t>
            </a:r>
          </a:p>
        </p:txBody>
      </p:sp>
      <p:sp>
        <p:nvSpPr>
          <p:cNvPr id="10243"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4E88EE0C-9C99-45A2-8423-B913EBC6E20E}" type="datetime1">
              <a:rPr lang="en-US" altLang="fr-FR" sz="1000">
                <a:solidFill>
                  <a:srgbClr val="000000"/>
                </a:solidFill>
              </a:rPr>
              <a:pPr>
                <a:spcBef>
                  <a:spcPct val="0"/>
                </a:spcBef>
              </a:pPr>
              <a:t>8/26/2019</a:t>
            </a:fld>
            <a:endParaRPr lang="en-US" altLang="fr-FR" sz="1000">
              <a:solidFill>
                <a:srgbClr val="000000"/>
              </a:solidFill>
            </a:endParaRPr>
          </a:p>
        </p:txBody>
      </p:sp>
      <p:sp>
        <p:nvSpPr>
          <p:cNvPr id="1024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B6F1CF02-C378-4C3A-B3AE-1A04CBB99517}" type="slidenum">
              <a:rPr lang="en-US" altLang="fr-FR" sz="1000">
                <a:solidFill>
                  <a:srgbClr val="000000"/>
                </a:solidFill>
              </a:rPr>
              <a:pPr>
                <a:spcBef>
                  <a:spcPct val="0"/>
                </a:spcBef>
              </a:pPr>
              <a:t>1</a:t>
            </a:fld>
            <a:endParaRPr lang="en-US" altLang="fr-FR" sz="1000">
              <a:solidFill>
                <a:srgbClr val="000000"/>
              </a:solidFill>
            </a:endParaRPr>
          </a:p>
        </p:txBody>
      </p:sp>
      <p:sp>
        <p:nvSpPr>
          <p:cNvPr id="10245" name="Rectangle 2"/>
          <p:cNvSpPr>
            <a:spLocks noGrp="1" noRot="1" noChangeAspect="1" noChangeArrowheads="1" noTextEdit="1"/>
          </p:cNvSpPr>
          <p:nvPr>
            <p:ph type="sldImg"/>
          </p:nvPr>
        </p:nvSpPr>
        <p:spPr>
          <a:ln cap="flat"/>
        </p:spPr>
      </p:sp>
      <p:sp>
        <p:nvSpPr>
          <p:cNvPr id="1024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3954471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8/26/2019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2</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33684727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8/26/2019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3</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2839169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8/26/2019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4</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1022743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8/26/2019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5</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492761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8/26/2019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6</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3086620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r>
              <a:rPr lang="en-US" altLang="fr-FR" sz="1000" smtClean="0">
                <a:solidFill>
                  <a:srgbClr val="000000"/>
                </a:solidFill>
              </a:rPr>
              <a:t>Cost center</a:t>
            </a:r>
          </a:p>
        </p:txBody>
      </p:sp>
      <p:sp>
        <p:nvSpPr>
          <p:cNvPr id="49155"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3D65B914-B610-4FC6-8B17-806E2461B1EB}" type="datetime1">
              <a:rPr lang="en-US" altLang="fr-FR" sz="1000" smtClean="0">
                <a:solidFill>
                  <a:srgbClr val="000000"/>
                </a:solidFill>
              </a:rPr>
              <a:pPr>
                <a:spcBef>
                  <a:spcPct val="0"/>
                </a:spcBef>
              </a:pPr>
              <a:t>8/26/2019</a:t>
            </a:fld>
            <a:endParaRPr lang="en-US" altLang="fr-FR" sz="1000" smtClean="0">
              <a:solidFill>
                <a:srgbClr val="000000"/>
              </a:solidFill>
            </a:endParaRP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buChar char="•"/>
              <a:defRPr sz="1000">
                <a:solidFill>
                  <a:schemeClr val="tx1"/>
                </a:solidFill>
                <a:latin typeface="Arial" panose="020B0604020202020204" pitchFamily="34" charset="0"/>
              </a:defRPr>
            </a:lvl2pPr>
            <a:lvl3pPr marL="1143000" indent="-228600">
              <a:spcBef>
                <a:spcPct val="30000"/>
              </a:spcBef>
              <a:defRPr sz="1000">
                <a:solidFill>
                  <a:schemeClr val="tx1"/>
                </a:solidFill>
                <a:latin typeface="Arial" panose="020B0604020202020204" pitchFamily="34" charset="0"/>
              </a:defRPr>
            </a:lvl3pPr>
            <a:lvl4pPr marL="1600200" indent="-228600">
              <a:spcBef>
                <a:spcPct val="30000"/>
              </a:spcBef>
              <a:defRPr sz="1000">
                <a:solidFill>
                  <a:schemeClr val="tx1"/>
                </a:solidFill>
                <a:latin typeface="Arial" panose="020B0604020202020204" pitchFamily="34" charset="0"/>
              </a:defRPr>
            </a:lvl4pPr>
            <a:lvl5pPr marL="2057400" indent="-228600">
              <a:spcBef>
                <a:spcPct val="30000"/>
              </a:spcBef>
              <a:defRPr sz="1000">
                <a:solidFill>
                  <a:schemeClr val="tx1"/>
                </a:solidFill>
                <a:latin typeface="Arial" panose="020B0604020202020204" pitchFamily="34" charset="0"/>
              </a:defRPr>
            </a:lvl5pPr>
            <a:lvl6pPr marL="2514600" indent="-228600" eaLnBrk="0" fontAlgn="base" hangingPunct="0">
              <a:spcBef>
                <a:spcPct val="30000"/>
              </a:spcBef>
              <a:spcAft>
                <a:spcPct val="0"/>
              </a:spcAft>
              <a:defRPr sz="1000">
                <a:solidFill>
                  <a:schemeClr val="tx1"/>
                </a:solidFill>
                <a:latin typeface="Arial" panose="020B0604020202020204" pitchFamily="34" charset="0"/>
              </a:defRPr>
            </a:lvl6pPr>
            <a:lvl7pPr marL="2971800" indent="-228600" eaLnBrk="0" fontAlgn="base" hangingPunct="0">
              <a:spcBef>
                <a:spcPct val="30000"/>
              </a:spcBef>
              <a:spcAft>
                <a:spcPct val="0"/>
              </a:spcAft>
              <a:defRPr sz="1000">
                <a:solidFill>
                  <a:schemeClr val="tx1"/>
                </a:solidFill>
                <a:latin typeface="Arial" panose="020B0604020202020204" pitchFamily="34" charset="0"/>
              </a:defRPr>
            </a:lvl7pPr>
            <a:lvl8pPr marL="3429000" indent="-228600" eaLnBrk="0" fontAlgn="base" hangingPunct="0">
              <a:spcBef>
                <a:spcPct val="30000"/>
              </a:spcBef>
              <a:spcAft>
                <a:spcPct val="0"/>
              </a:spcAft>
              <a:defRPr sz="1000">
                <a:solidFill>
                  <a:schemeClr val="tx1"/>
                </a:solidFill>
                <a:latin typeface="Arial" panose="020B0604020202020204" pitchFamily="34" charset="0"/>
              </a:defRPr>
            </a:lvl8pPr>
            <a:lvl9pPr marL="3886200" indent="-228600" eaLnBrk="0" fontAlgn="base" hangingPunct="0">
              <a:spcBef>
                <a:spcPct val="30000"/>
              </a:spcBef>
              <a:spcAft>
                <a:spcPct val="0"/>
              </a:spcAft>
              <a:defRPr sz="1000">
                <a:solidFill>
                  <a:schemeClr val="tx1"/>
                </a:solidFill>
                <a:latin typeface="Arial" panose="020B0604020202020204" pitchFamily="34" charset="0"/>
              </a:defRPr>
            </a:lvl9pPr>
          </a:lstStyle>
          <a:p>
            <a:pPr>
              <a:spcBef>
                <a:spcPct val="0"/>
              </a:spcBef>
            </a:pPr>
            <a:fld id="{82F0DE96-93CF-4D33-BC17-FA6D54FAC038}" type="slidenum">
              <a:rPr lang="en-US" altLang="fr-FR" sz="1000" smtClean="0">
                <a:solidFill>
                  <a:srgbClr val="000000"/>
                </a:solidFill>
              </a:rPr>
              <a:pPr>
                <a:spcBef>
                  <a:spcPct val="0"/>
                </a:spcBef>
              </a:pPr>
              <a:t>7</a:t>
            </a:fld>
            <a:endParaRPr lang="en-US" altLang="fr-FR" sz="1000" smtClean="0">
              <a:solidFill>
                <a:srgbClr val="000000"/>
              </a:solidFill>
            </a:endParaRPr>
          </a:p>
        </p:txBody>
      </p:sp>
      <p:sp>
        <p:nvSpPr>
          <p:cNvPr id="49157" name="Rectangle 2"/>
          <p:cNvSpPr>
            <a:spLocks noGrp="1" noRot="1" noChangeAspect="1" noChangeArrowheads="1" noTextEdit="1"/>
          </p:cNvSpPr>
          <p:nvPr>
            <p:ph type="sldImg"/>
          </p:nvPr>
        </p:nvSpPr>
        <p:spPr>
          <a:ln cap="flat"/>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smtClean="0">
              <a:latin typeface="Arial" panose="020B0604020202020204" pitchFamily="34" charset="0"/>
            </a:endParaRPr>
          </a:p>
        </p:txBody>
      </p:sp>
    </p:spTree>
    <p:extLst>
      <p:ext uri="{BB962C8B-B14F-4D97-AF65-F5344CB8AC3E}">
        <p14:creationId xmlns:p14="http://schemas.microsoft.com/office/powerpoint/2010/main" val="39561610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488951" y="1697038"/>
            <a:ext cx="11197167" cy="0"/>
          </a:xfrm>
          <a:prstGeom prst="line">
            <a:avLst/>
          </a:prstGeom>
          <a:noFill/>
          <a:ln w="9525">
            <a:solidFill>
              <a:srgbClr val="333333"/>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1300">
              <a:solidFill>
                <a:srgbClr val="000000"/>
              </a:solidFill>
            </a:endParaRPr>
          </a:p>
        </p:txBody>
      </p:sp>
      <p:pic>
        <p:nvPicPr>
          <p:cNvPr id="5" name="Picture 7" descr="VWUS_C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51917" y="404814"/>
            <a:ext cx="25908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7571" name="Rectangle 3"/>
          <p:cNvSpPr>
            <a:spLocks noGrp="1" noChangeArrowheads="1"/>
          </p:cNvSpPr>
          <p:nvPr>
            <p:ph type="ctrTitle" sz="quarter"/>
          </p:nvPr>
        </p:nvSpPr>
        <p:spPr>
          <a:xfrm>
            <a:off x="499533" y="4271964"/>
            <a:ext cx="11186584" cy="1082675"/>
          </a:xfrm>
        </p:spPr>
        <p:txBody>
          <a:bodyPr/>
          <a:lstStyle>
            <a:lvl1pPr>
              <a:lnSpc>
                <a:spcPts val="3988"/>
              </a:lnSpc>
              <a:defRPr sz="3200"/>
            </a:lvl1pPr>
          </a:lstStyle>
          <a:p>
            <a:r>
              <a:rPr lang="de-DE"/>
              <a:t>Mastertitelformat </a:t>
            </a:r>
            <a:br>
              <a:rPr lang="de-DE"/>
            </a:br>
            <a:r>
              <a:rPr lang="de-DE"/>
              <a:t>bearbeiten</a:t>
            </a:r>
          </a:p>
        </p:txBody>
      </p:sp>
      <p:sp>
        <p:nvSpPr>
          <p:cNvPr id="237572" name="Rectangle 4"/>
          <p:cNvSpPr>
            <a:spLocks noGrp="1" noChangeArrowheads="1"/>
          </p:cNvSpPr>
          <p:nvPr>
            <p:ph type="subTitle" sz="quarter" idx="1"/>
          </p:nvPr>
        </p:nvSpPr>
        <p:spPr>
          <a:xfrm>
            <a:off x="499533" y="5351463"/>
            <a:ext cx="11186584" cy="823912"/>
          </a:xfrm>
        </p:spPr>
        <p:txBody>
          <a:bodyPr/>
          <a:lstStyle>
            <a:lvl1pPr>
              <a:lnSpc>
                <a:spcPts val="3988"/>
              </a:lnSpc>
              <a:defRPr sz="2400">
                <a:solidFill>
                  <a:schemeClr val="tx2"/>
                </a:solidFill>
              </a:defRPr>
            </a:lvl1pPr>
          </a:lstStyle>
          <a:p>
            <a:r>
              <a:rPr lang="de-DE"/>
              <a:t>Master-Untertitelformat bearbeiten</a:t>
            </a:r>
          </a:p>
        </p:txBody>
      </p:sp>
      <p:sp>
        <p:nvSpPr>
          <p:cNvPr id="6" name="Footer Placeholder 5"/>
          <p:cNvSpPr>
            <a:spLocks noGrp="1" noChangeArrowheads="1"/>
          </p:cNvSpPr>
          <p:nvPr>
            <p:ph type="ftr" sz="quarter" idx="10"/>
          </p:nvPr>
        </p:nvSpPr>
        <p:spPr/>
        <p:txBody>
          <a:bodyPr/>
          <a:lstStyle>
            <a:lvl1pPr>
              <a:defRPr/>
            </a:lvl1pPr>
          </a:lstStyle>
          <a:p>
            <a:pPr>
              <a:defRPr/>
            </a:pPr>
            <a:endParaRPr lang="de-DE">
              <a:solidFill>
                <a:srgbClr val="000000"/>
              </a:solidFill>
            </a:endParaRPr>
          </a:p>
          <a:p>
            <a:pPr>
              <a:defRPr/>
            </a:pPr>
            <a:endParaRPr lang="de-DE">
              <a:solidFill>
                <a:srgbClr val="000000"/>
              </a:solidFill>
            </a:endParaRPr>
          </a:p>
        </p:txBody>
      </p:sp>
      <p:sp>
        <p:nvSpPr>
          <p:cNvPr id="7" name="Date Placeholder 6"/>
          <p:cNvSpPr>
            <a:spLocks noGrp="1" noChangeArrowheads="1"/>
          </p:cNvSpPr>
          <p:nvPr>
            <p:ph type="dt" sz="half" idx="11"/>
          </p:nvPr>
        </p:nvSpPr>
        <p:spPr/>
        <p:txBody>
          <a:bodyPr/>
          <a:lstStyle>
            <a:lvl1pPr>
              <a:defRPr/>
            </a:lvl1pPr>
          </a:lstStyle>
          <a:p>
            <a:pPr>
              <a:defRPr/>
            </a:pPr>
            <a:fld id="{A2CD7565-FEB5-4083-A5CB-61AD7FF4E477}" type="datetime1">
              <a:rPr lang="en-US">
                <a:solidFill>
                  <a:srgbClr val="000000"/>
                </a:solidFill>
              </a:rPr>
              <a:pPr>
                <a:defRPr/>
              </a:pPr>
              <a:t>8/26/2019</a:t>
            </a:fld>
            <a:endParaRPr lang="de-DE" dirty="0">
              <a:solidFill>
                <a:srgbClr val="000000"/>
              </a:solidFill>
            </a:endParaRPr>
          </a:p>
        </p:txBody>
      </p:sp>
    </p:spTree>
    <p:extLst>
      <p:ext uri="{BB962C8B-B14F-4D97-AF65-F5344CB8AC3E}">
        <p14:creationId xmlns:p14="http://schemas.microsoft.com/office/powerpoint/2010/main" val="655900373"/>
      </p:ext>
    </p:extLst>
  </p:cSld>
  <p:clrMapOvr>
    <a:masterClrMapping/>
  </p:clrMapOvr>
  <p:transition>
    <p:cu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D7C38828-C787-4460-816B-53620B96E81A}" type="slidenum">
              <a:rPr lang="de-DE" altLang="fr-FR">
                <a:solidFill>
                  <a:srgbClr val="000000"/>
                </a:solidFill>
              </a:rPr>
              <a:pPr>
                <a:defRPr/>
              </a:pPr>
              <a:t>‹#›</a:t>
            </a:fld>
            <a:endParaRPr lang="de-DE" altLang="fr-F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F57739C1-5A88-48FB-B883-AD00C7DA53B4}" type="datetime1">
              <a:rPr lang="en-US">
                <a:solidFill>
                  <a:srgbClr val="000000"/>
                </a:solidFill>
              </a:rPr>
              <a:pPr>
                <a:defRPr/>
              </a:pPr>
              <a:t>8/26/2019</a:t>
            </a:fld>
            <a:endParaRPr lang="de-DE" dirty="0">
              <a:solidFill>
                <a:srgbClr val="000000"/>
              </a:solidFill>
            </a:endParaRPr>
          </a:p>
        </p:txBody>
      </p:sp>
    </p:spTree>
    <p:extLst>
      <p:ext uri="{BB962C8B-B14F-4D97-AF65-F5344CB8AC3E}">
        <p14:creationId xmlns:p14="http://schemas.microsoft.com/office/powerpoint/2010/main" val="573867149"/>
      </p:ext>
    </p:extLst>
  </p:cSld>
  <p:clrMapOvr>
    <a:masterClrMapping/>
  </p:clrMapOvr>
  <p:transition>
    <p:cu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noChangeArrowheads="1"/>
          </p:cNvSpPr>
          <p:nvPr>
            <p:ph type="sldNum" sz="quarter" idx="10"/>
          </p:nvPr>
        </p:nvSpPr>
        <p:spPr/>
        <p:txBody>
          <a:bodyPr/>
          <a:lstStyle>
            <a:lvl1pPr>
              <a:defRPr/>
            </a:lvl1pPr>
          </a:lstStyle>
          <a:p>
            <a:pPr>
              <a:defRPr/>
            </a:pPr>
            <a:fld id="{2749DC15-AEF7-4F49-B591-BA9E67C977F4}" type="slidenum">
              <a:rPr lang="de-DE" altLang="fr-FR">
                <a:solidFill>
                  <a:srgbClr val="000000"/>
                </a:solidFill>
              </a:rPr>
              <a:pPr>
                <a:defRPr/>
              </a:pPr>
              <a:t>‹#›</a:t>
            </a:fld>
            <a:endParaRPr lang="de-DE" altLang="fr-FR">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de-DE">
              <a:solidFill>
                <a:srgbClr val="000000"/>
              </a:solidFill>
            </a:endParaRPr>
          </a:p>
        </p:txBody>
      </p:sp>
      <p:sp>
        <p:nvSpPr>
          <p:cNvPr id="6" name="Rectangle 7"/>
          <p:cNvSpPr>
            <a:spLocks noGrp="1" noChangeArrowheads="1"/>
          </p:cNvSpPr>
          <p:nvPr>
            <p:ph type="dt" sz="half" idx="12"/>
          </p:nvPr>
        </p:nvSpPr>
        <p:spPr/>
        <p:txBody>
          <a:bodyPr/>
          <a:lstStyle>
            <a:lvl1pPr>
              <a:defRPr/>
            </a:lvl1pPr>
          </a:lstStyle>
          <a:p>
            <a:pPr>
              <a:defRPr/>
            </a:pPr>
            <a:r>
              <a:rPr lang="de-DE">
                <a:solidFill>
                  <a:srgbClr val="000000"/>
                </a:solidFill>
              </a:rPr>
              <a:t> </a:t>
            </a:r>
            <a:fld id="{3536ACE5-071A-4B04-B650-DF64E958E79B}" type="datetime1">
              <a:rPr lang="en-US">
                <a:solidFill>
                  <a:srgbClr val="000000"/>
                </a:solidFill>
              </a:rPr>
              <a:pPr>
                <a:defRPr/>
              </a:pPr>
              <a:t>8/26/2019</a:t>
            </a:fld>
            <a:endParaRPr lang="de-DE">
              <a:solidFill>
                <a:srgbClr val="000000"/>
              </a:solidFill>
            </a:endParaRPr>
          </a:p>
        </p:txBody>
      </p:sp>
    </p:spTree>
    <p:extLst>
      <p:ext uri="{BB962C8B-B14F-4D97-AF65-F5344CB8AC3E}">
        <p14:creationId xmlns:p14="http://schemas.microsoft.com/office/powerpoint/2010/main" val="3310965290"/>
      </p:ext>
    </p:extLst>
  </p:cSld>
  <p:clrMapOvr>
    <a:masterClrMapping/>
  </p:clrMapOvr>
  <p:transition>
    <p:cu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82601" y="1757363"/>
            <a:ext cx="5501217" cy="45894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87017" y="1757363"/>
            <a:ext cx="5501216" cy="45894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sldNum" sz="quarter" idx="10"/>
          </p:nvPr>
        </p:nvSpPr>
        <p:spPr/>
        <p:txBody>
          <a:bodyPr/>
          <a:lstStyle>
            <a:lvl1pPr>
              <a:defRPr/>
            </a:lvl1pPr>
          </a:lstStyle>
          <a:p>
            <a:pPr>
              <a:defRPr/>
            </a:pPr>
            <a:fld id="{977909ED-F4B9-4283-A3A2-B9D9EE0721C2}" type="slidenum">
              <a:rPr lang="de-DE" altLang="fr-FR">
                <a:solidFill>
                  <a:srgbClr val="000000"/>
                </a:solidFill>
              </a:rPr>
              <a:pPr>
                <a:defRPr/>
              </a:pPr>
              <a:t>‹#›</a:t>
            </a:fld>
            <a:endParaRPr lang="de-DE" altLang="fr-FR">
              <a:solidFill>
                <a:srgbClr val="000000"/>
              </a:solidFill>
            </a:endParaRPr>
          </a:p>
        </p:txBody>
      </p:sp>
      <p:sp>
        <p:nvSpPr>
          <p:cNvPr id="6" name="Footer Placeholder 5"/>
          <p:cNvSpPr>
            <a:spLocks noGrp="1" noChangeArrowheads="1"/>
          </p:cNvSpPr>
          <p:nvPr>
            <p:ph type="ftr" sz="quarter" idx="11"/>
          </p:nvPr>
        </p:nvSpPr>
        <p:spPr/>
        <p:txBody>
          <a:bodyPr/>
          <a:lstStyle>
            <a:lvl1pPr>
              <a:defRPr/>
            </a:lvl1pPr>
          </a:lstStyle>
          <a:p>
            <a:pPr>
              <a:defRPr/>
            </a:pPr>
            <a:endParaRPr lang="de-DE">
              <a:solidFill>
                <a:srgbClr val="000000"/>
              </a:solidFill>
            </a:endParaRPr>
          </a:p>
        </p:txBody>
      </p:sp>
      <p:sp>
        <p:nvSpPr>
          <p:cNvPr id="7" name="Rectangle 7"/>
          <p:cNvSpPr>
            <a:spLocks noGrp="1" noChangeArrowheads="1"/>
          </p:cNvSpPr>
          <p:nvPr>
            <p:ph type="dt" sz="half" idx="12"/>
          </p:nvPr>
        </p:nvSpPr>
        <p:spPr/>
        <p:txBody>
          <a:bodyPr/>
          <a:lstStyle>
            <a:lvl1pPr>
              <a:defRPr/>
            </a:lvl1pPr>
          </a:lstStyle>
          <a:p>
            <a:pPr>
              <a:defRPr/>
            </a:pPr>
            <a:r>
              <a:rPr lang="de-DE">
                <a:solidFill>
                  <a:srgbClr val="000000"/>
                </a:solidFill>
              </a:rPr>
              <a:t>As at: </a:t>
            </a:r>
            <a:fld id="{6F69F472-8756-46EA-837A-A8D092200C50}" type="datetime1">
              <a:rPr lang="en-US">
                <a:solidFill>
                  <a:srgbClr val="000000"/>
                </a:solidFill>
              </a:rPr>
              <a:pPr>
                <a:defRPr/>
              </a:pPr>
              <a:t>8/26/2019</a:t>
            </a:fld>
            <a:endParaRPr lang="de-DE">
              <a:solidFill>
                <a:srgbClr val="000000"/>
              </a:solidFill>
            </a:endParaRPr>
          </a:p>
        </p:txBody>
      </p:sp>
    </p:spTree>
    <p:extLst>
      <p:ext uri="{BB962C8B-B14F-4D97-AF65-F5344CB8AC3E}">
        <p14:creationId xmlns:p14="http://schemas.microsoft.com/office/powerpoint/2010/main" val="2871510055"/>
      </p:ext>
    </p:extLst>
  </p:cSld>
  <p:clrMapOvr>
    <a:masterClrMapping/>
  </p:clrMapOvr>
  <p:transition>
    <p:cu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
          <p:cNvSpPr>
            <a:spLocks noGrp="1" noChangeArrowheads="1"/>
          </p:cNvSpPr>
          <p:nvPr>
            <p:ph type="sldNum" sz="quarter" idx="10"/>
          </p:nvPr>
        </p:nvSpPr>
        <p:spPr>
          <a:ln/>
        </p:spPr>
        <p:txBody>
          <a:bodyPr/>
          <a:lstStyle>
            <a:lvl1pPr>
              <a:defRPr/>
            </a:lvl1pPr>
          </a:lstStyle>
          <a:p>
            <a:pPr>
              <a:defRPr/>
            </a:pPr>
            <a:fld id="{E4D004FD-406D-4090-8900-D33F0472FE55}" type="slidenum">
              <a:rPr lang="de-DE" altLang="fr-FR">
                <a:solidFill>
                  <a:srgbClr val="000000"/>
                </a:solidFill>
              </a:rPr>
              <a:pPr>
                <a:defRPr/>
              </a:pPr>
              <a:t>‹#›</a:t>
            </a:fld>
            <a:endParaRPr lang="de-DE" altLang="fr-FR">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9" name="Rectangle 7"/>
          <p:cNvSpPr>
            <a:spLocks noGrp="1" noChangeArrowheads="1"/>
          </p:cNvSpPr>
          <p:nvPr>
            <p:ph type="dt" sz="half" idx="12"/>
          </p:nvPr>
        </p:nvSpPr>
        <p:spPr>
          <a:ln/>
        </p:spPr>
        <p:txBody>
          <a:bodyPr/>
          <a:lstStyle>
            <a:lvl1pPr>
              <a:defRPr/>
            </a:lvl1pPr>
          </a:lstStyle>
          <a:p>
            <a:pPr>
              <a:defRPr/>
            </a:pPr>
            <a:fld id="{CA062583-A182-49A0-A276-D19911BD80B1}" type="datetime1">
              <a:rPr lang="en-US">
                <a:solidFill>
                  <a:srgbClr val="000000"/>
                </a:solidFill>
              </a:rPr>
              <a:pPr>
                <a:defRPr/>
              </a:pPr>
              <a:t>8/26/2019</a:t>
            </a:fld>
            <a:endParaRPr lang="de-DE" dirty="0">
              <a:solidFill>
                <a:srgbClr val="000000"/>
              </a:solidFill>
            </a:endParaRPr>
          </a:p>
        </p:txBody>
      </p:sp>
    </p:spTree>
    <p:extLst>
      <p:ext uri="{BB962C8B-B14F-4D97-AF65-F5344CB8AC3E}">
        <p14:creationId xmlns:p14="http://schemas.microsoft.com/office/powerpoint/2010/main" val="3958948187"/>
      </p:ext>
    </p:extLst>
  </p:cSld>
  <p:clrMapOvr>
    <a:masterClrMapping/>
  </p:clrMapOvr>
  <p:transition>
    <p:cu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
          <p:cNvSpPr>
            <a:spLocks noGrp="1" noChangeArrowheads="1"/>
          </p:cNvSpPr>
          <p:nvPr>
            <p:ph type="sldNum" sz="quarter" idx="10"/>
          </p:nvPr>
        </p:nvSpPr>
        <p:spPr>
          <a:ln/>
        </p:spPr>
        <p:txBody>
          <a:bodyPr/>
          <a:lstStyle>
            <a:lvl1pPr>
              <a:defRPr/>
            </a:lvl1pPr>
          </a:lstStyle>
          <a:p>
            <a:pPr>
              <a:defRPr/>
            </a:pPr>
            <a:fld id="{C972AF85-F15C-41EB-B5D4-60EE42198F60}" type="slidenum">
              <a:rPr lang="de-DE" altLang="fr-FR">
                <a:solidFill>
                  <a:srgbClr val="000000"/>
                </a:solidFill>
              </a:rPr>
              <a:pPr>
                <a:defRPr/>
              </a:pPr>
              <a:t>‹#›</a:t>
            </a:fld>
            <a:endParaRPr lang="de-DE" altLang="fr-FR">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5" name="Rectangle 7"/>
          <p:cNvSpPr>
            <a:spLocks noGrp="1" noChangeArrowheads="1"/>
          </p:cNvSpPr>
          <p:nvPr>
            <p:ph type="dt" sz="half" idx="12"/>
          </p:nvPr>
        </p:nvSpPr>
        <p:spPr>
          <a:ln/>
        </p:spPr>
        <p:txBody>
          <a:bodyPr/>
          <a:lstStyle>
            <a:lvl1pPr>
              <a:defRPr/>
            </a:lvl1pPr>
          </a:lstStyle>
          <a:p>
            <a:pPr>
              <a:defRPr/>
            </a:pPr>
            <a:fld id="{0F4771DD-A1D1-460E-8550-883A91C87A33}" type="datetime1">
              <a:rPr lang="en-US">
                <a:solidFill>
                  <a:srgbClr val="000000"/>
                </a:solidFill>
              </a:rPr>
              <a:pPr>
                <a:defRPr/>
              </a:pPr>
              <a:t>8/26/2019</a:t>
            </a:fld>
            <a:endParaRPr lang="de-DE" dirty="0">
              <a:solidFill>
                <a:srgbClr val="000000"/>
              </a:solidFill>
            </a:endParaRPr>
          </a:p>
        </p:txBody>
      </p:sp>
    </p:spTree>
    <p:extLst>
      <p:ext uri="{BB962C8B-B14F-4D97-AF65-F5344CB8AC3E}">
        <p14:creationId xmlns:p14="http://schemas.microsoft.com/office/powerpoint/2010/main" val="681507131"/>
      </p:ext>
    </p:extLst>
  </p:cSld>
  <p:clrMapOvr>
    <a:masterClrMapping/>
  </p:clrMapOvr>
  <p:transition>
    <p:cu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sldNum" sz="quarter" idx="10"/>
          </p:nvPr>
        </p:nvSpPr>
        <p:spPr/>
        <p:txBody>
          <a:bodyPr/>
          <a:lstStyle>
            <a:lvl1pPr>
              <a:defRPr/>
            </a:lvl1pPr>
          </a:lstStyle>
          <a:p>
            <a:pPr>
              <a:defRPr/>
            </a:pPr>
            <a:fld id="{54E269B9-CA7B-4382-87FC-4526952DD4B8}" type="slidenum">
              <a:rPr lang="de-DE" altLang="fr-FR">
                <a:solidFill>
                  <a:srgbClr val="000000"/>
                </a:solidFill>
              </a:rPr>
              <a:pPr>
                <a:defRPr/>
              </a:pPr>
              <a:t>‹#›</a:t>
            </a:fld>
            <a:endParaRPr lang="de-DE" altLang="fr-FR">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de-DE">
              <a:solidFill>
                <a:srgbClr val="000000"/>
              </a:solidFill>
            </a:endParaRPr>
          </a:p>
        </p:txBody>
      </p:sp>
      <p:sp>
        <p:nvSpPr>
          <p:cNvPr id="4" name="Rectangle 7"/>
          <p:cNvSpPr>
            <a:spLocks noGrp="1" noChangeArrowheads="1"/>
          </p:cNvSpPr>
          <p:nvPr>
            <p:ph type="dt" sz="half" idx="12"/>
          </p:nvPr>
        </p:nvSpPr>
        <p:spPr/>
        <p:txBody>
          <a:bodyPr/>
          <a:lstStyle>
            <a:lvl1pPr>
              <a:defRPr/>
            </a:lvl1pPr>
          </a:lstStyle>
          <a:p>
            <a:pPr>
              <a:defRPr/>
            </a:pPr>
            <a:r>
              <a:rPr lang="de-DE">
                <a:solidFill>
                  <a:srgbClr val="000000"/>
                </a:solidFill>
              </a:rPr>
              <a:t>As at: </a:t>
            </a:r>
            <a:fld id="{713A4705-E9BD-4131-89C6-9938770A5AE6}" type="datetime1">
              <a:rPr lang="en-US">
                <a:solidFill>
                  <a:srgbClr val="000000"/>
                </a:solidFill>
              </a:rPr>
              <a:pPr>
                <a:defRPr/>
              </a:pPr>
              <a:t>8/26/2019</a:t>
            </a:fld>
            <a:endParaRPr lang="de-DE">
              <a:solidFill>
                <a:srgbClr val="000000"/>
              </a:solidFill>
            </a:endParaRPr>
          </a:p>
        </p:txBody>
      </p:sp>
    </p:spTree>
    <p:extLst>
      <p:ext uri="{BB962C8B-B14F-4D97-AF65-F5344CB8AC3E}">
        <p14:creationId xmlns:p14="http://schemas.microsoft.com/office/powerpoint/2010/main" val="4086659362"/>
      </p:ext>
    </p:extLst>
  </p:cSld>
  <p:clrMapOvr>
    <a:masterClrMapping/>
  </p:clrMapOvr>
  <p:transition>
    <p:cu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sz="quarter" idx="10"/>
          </p:nvPr>
        </p:nvSpPr>
        <p:spPr/>
        <p:txBody>
          <a:bodyPr/>
          <a:lstStyle>
            <a:lvl1pPr>
              <a:defRPr/>
            </a:lvl1pPr>
          </a:lstStyle>
          <a:p>
            <a:pPr>
              <a:defRPr/>
            </a:pPr>
            <a:fld id="{BDC4D457-62B3-4788-9AEB-284C0F5FBCA9}" type="slidenum">
              <a:rPr lang="de-DE" altLang="fr-FR">
                <a:solidFill>
                  <a:srgbClr val="000000"/>
                </a:solidFill>
              </a:rPr>
              <a:pPr>
                <a:defRPr/>
              </a:pPr>
              <a:t>‹#›</a:t>
            </a:fld>
            <a:endParaRPr lang="de-DE" altLang="fr-FR">
              <a:solidFill>
                <a:srgbClr val="000000"/>
              </a:solidFill>
            </a:endParaRPr>
          </a:p>
        </p:txBody>
      </p:sp>
      <p:sp>
        <p:nvSpPr>
          <p:cNvPr id="6" name="Footer Placeholder 5"/>
          <p:cNvSpPr>
            <a:spLocks noGrp="1" noChangeArrowheads="1"/>
          </p:cNvSpPr>
          <p:nvPr>
            <p:ph type="ftr" sz="quarter" idx="11"/>
          </p:nvPr>
        </p:nvSpPr>
        <p:spPr/>
        <p:txBody>
          <a:bodyPr/>
          <a:lstStyle>
            <a:lvl1pPr>
              <a:defRPr/>
            </a:lvl1pPr>
          </a:lstStyle>
          <a:p>
            <a:pPr>
              <a:defRPr/>
            </a:pPr>
            <a:endParaRPr lang="de-DE">
              <a:solidFill>
                <a:srgbClr val="000000"/>
              </a:solidFill>
            </a:endParaRPr>
          </a:p>
        </p:txBody>
      </p:sp>
      <p:sp>
        <p:nvSpPr>
          <p:cNvPr id="7" name="Rectangle 7"/>
          <p:cNvSpPr>
            <a:spLocks noGrp="1" noChangeArrowheads="1"/>
          </p:cNvSpPr>
          <p:nvPr>
            <p:ph type="dt" sz="half" idx="12"/>
          </p:nvPr>
        </p:nvSpPr>
        <p:spPr/>
        <p:txBody>
          <a:bodyPr/>
          <a:lstStyle>
            <a:lvl1pPr>
              <a:defRPr/>
            </a:lvl1pPr>
          </a:lstStyle>
          <a:p>
            <a:pPr>
              <a:defRPr/>
            </a:pPr>
            <a:r>
              <a:rPr lang="de-DE">
                <a:solidFill>
                  <a:srgbClr val="000000"/>
                </a:solidFill>
              </a:rPr>
              <a:t>As at: </a:t>
            </a:r>
            <a:fld id="{AFF17B8F-AE5E-4837-AE90-5DDB9762D434}" type="datetime1">
              <a:rPr lang="en-US">
                <a:solidFill>
                  <a:srgbClr val="000000"/>
                </a:solidFill>
              </a:rPr>
              <a:pPr>
                <a:defRPr/>
              </a:pPr>
              <a:t>8/26/2019</a:t>
            </a:fld>
            <a:endParaRPr lang="de-DE">
              <a:solidFill>
                <a:srgbClr val="000000"/>
              </a:solidFill>
            </a:endParaRPr>
          </a:p>
        </p:txBody>
      </p:sp>
    </p:spTree>
    <p:extLst>
      <p:ext uri="{BB962C8B-B14F-4D97-AF65-F5344CB8AC3E}">
        <p14:creationId xmlns:p14="http://schemas.microsoft.com/office/powerpoint/2010/main" val="649380496"/>
      </p:ext>
    </p:extLst>
  </p:cSld>
  <p:clrMapOvr>
    <a:masterClrMapping/>
  </p:clrMapOvr>
  <p:transition>
    <p:cu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sz="quarter" idx="10"/>
          </p:nvPr>
        </p:nvSpPr>
        <p:spPr>
          <a:ln/>
        </p:spPr>
        <p:txBody>
          <a:bodyPr/>
          <a:lstStyle>
            <a:lvl1pPr>
              <a:defRPr/>
            </a:lvl1pPr>
          </a:lstStyle>
          <a:p>
            <a:pPr>
              <a:defRPr/>
            </a:pPr>
            <a:fld id="{423F7FC4-98C0-4236-8F4B-E7033B7BB5A8}" type="slidenum">
              <a:rPr lang="de-DE" altLang="fr-FR">
                <a:solidFill>
                  <a:srgbClr val="000000"/>
                </a:solidFill>
              </a:rPr>
              <a:pPr>
                <a:defRPr/>
              </a:pPr>
              <a:t>‹#›</a:t>
            </a:fld>
            <a:endParaRPr lang="de-DE" altLang="fr-FR">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7" name="Rectangle 7"/>
          <p:cNvSpPr>
            <a:spLocks noGrp="1" noChangeArrowheads="1"/>
          </p:cNvSpPr>
          <p:nvPr>
            <p:ph type="dt" sz="half" idx="12"/>
          </p:nvPr>
        </p:nvSpPr>
        <p:spPr>
          <a:ln/>
        </p:spPr>
        <p:txBody>
          <a:bodyPr/>
          <a:lstStyle>
            <a:lvl1pPr>
              <a:defRPr/>
            </a:lvl1pPr>
          </a:lstStyle>
          <a:p>
            <a:pPr>
              <a:defRPr/>
            </a:pPr>
            <a:fld id="{C27B32E8-3B94-4451-B77C-44A2FDB0E371}" type="datetime1">
              <a:rPr lang="en-US">
                <a:solidFill>
                  <a:srgbClr val="000000"/>
                </a:solidFill>
              </a:rPr>
              <a:pPr>
                <a:defRPr/>
              </a:pPr>
              <a:t>8/26/2019</a:t>
            </a:fld>
            <a:endParaRPr lang="de-DE" dirty="0">
              <a:solidFill>
                <a:srgbClr val="000000"/>
              </a:solidFill>
            </a:endParaRPr>
          </a:p>
        </p:txBody>
      </p:sp>
    </p:spTree>
    <p:extLst>
      <p:ext uri="{BB962C8B-B14F-4D97-AF65-F5344CB8AC3E}">
        <p14:creationId xmlns:p14="http://schemas.microsoft.com/office/powerpoint/2010/main" val="411380029"/>
      </p:ext>
    </p:extLst>
  </p:cSld>
  <p:clrMapOvr>
    <a:masterClrMapping/>
  </p:clrMapOvr>
  <p:transition>
    <p:cu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7FF725E0-4633-4613-947C-01EEDA30F74D}" type="slidenum">
              <a:rPr lang="de-DE" altLang="fr-FR">
                <a:solidFill>
                  <a:srgbClr val="000000"/>
                </a:solidFill>
              </a:rPr>
              <a:pPr>
                <a:defRPr/>
              </a:pPr>
              <a:t>‹#›</a:t>
            </a:fld>
            <a:endParaRPr lang="de-DE" altLang="fr-F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ACA4E47B-E942-4089-8C2D-40489E768CBB}" type="datetime1">
              <a:rPr lang="en-US">
                <a:solidFill>
                  <a:srgbClr val="000000"/>
                </a:solidFill>
              </a:rPr>
              <a:pPr>
                <a:defRPr/>
              </a:pPr>
              <a:t>8/26/2019</a:t>
            </a:fld>
            <a:endParaRPr lang="de-DE" dirty="0">
              <a:solidFill>
                <a:srgbClr val="000000"/>
              </a:solidFill>
            </a:endParaRPr>
          </a:p>
        </p:txBody>
      </p:sp>
    </p:spTree>
    <p:extLst>
      <p:ext uri="{BB962C8B-B14F-4D97-AF65-F5344CB8AC3E}">
        <p14:creationId xmlns:p14="http://schemas.microsoft.com/office/powerpoint/2010/main" val="3926772372"/>
      </p:ext>
    </p:extLst>
  </p:cSld>
  <p:clrMapOvr>
    <a:masterClrMapping/>
  </p:clrMapOvr>
  <p:transition>
    <p:cu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87884" y="898525"/>
            <a:ext cx="2800349" cy="5448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82601" y="898525"/>
            <a:ext cx="8202084" cy="5448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A4552236-D24D-4D8B-9FEA-7623F0DCB4AB}" type="slidenum">
              <a:rPr lang="de-DE" altLang="fr-FR">
                <a:solidFill>
                  <a:srgbClr val="000000"/>
                </a:solidFill>
              </a:rPr>
              <a:pPr>
                <a:defRPr/>
              </a:pPr>
              <a:t>‹#›</a:t>
            </a:fld>
            <a:endParaRPr lang="de-DE" altLang="fr-F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D8500316-7E68-4C7C-8A71-AD80B48AEF73}" type="datetime1">
              <a:rPr lang="en-US">
                <a:solidFill>
                  <a:srgbClr val="000000"/>
                </a:solidFill>
              </a:rPr>
              <a:pPr>
                <a:defRPr/>
              </a:pPr>
              <a:t>8/26/2019</a:t>
            </a:fld>
            <a:endParaRPr lang="de-DE" dirty="0">
              <a:solidFill>
                <a:srgbClr val="000000"/>
              </a:solidFill>
            </a:endParaRPr>
          </a:p>
        </p:txBody>
      </p:sp>
    </p:spTree>
    <p:extLst>
      <p:ext uri="{BB962C8B-B14F-4D97-AF65-F5344CB8AC3E}">
        <p14:creationId xmlns:p14="http://schemas.microsoft.com/office/powerpoint/2010/main" val="965672137"/>
      </p:ext>
    </p:extLst>
  </p:cSld>
  <p:clrMapOvr>
    <a:masterClrMapping/>
  </p:clrMapOvr>
  <p:transition>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482601" y="1757363"/>
            <a:ext cx="11205633" cy="458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fr-FR" smtClean="0"/>
              <a:t>Mastertextformat bearbeiten</a:t>
            </a:r>
          </a:p>
          <a:p>
            <a:pPr lvl="1"/>
            <a:r>
              <a:rPr lang="de-DE" altLang="fr-FR" smtClean="0"/>
              <a:t>Zweite Ebene</a:t>
            </a:r>
          </a:p>
          <a:p>
            <a:pPr lvl="2"/>
            <a:r>
              <a:rPr lang="de-DE" altLang="fr-FR" smtClean="0"/>
              <a:t>Dritte Ebene</a:t>
            </a:r>
          </a:p>
          <a:p>
            <a:pPr lvl="3"/>
            <a:r>
              <a:rPr lang="de-DE" altLang="fr-FR" smtClean="0"/>
              <a:t>Vierte Ebene</a:t>
            </a:r>
          </a:p>
          <a:p>
            <a:pPr lvl="4"/>
            <a:r>
              <a:rPr lang="de-DE" altLang="fr-FR" smtClean="0"/>
              <a:t>Fünfte Ebene</a:t>
            </a:r>
          </a:p>
        </p:txBody>
      </p:sp>
      <p:sp>
        <p:nvSpPr>
          <p:cNvPr id="236547" name="Rectangle 3"/>
          <p:cNvSpPr>
            <a:spLocks noGrp="1" noChangeArrowheads="1"/>
          </p:cNvSpPr>
          <p:nvPr>
            <p:ph type="sldNum" sz="quarter" idx="4"/>
          </p:nvPr>
        </p:nvSpPr>
        <p:spPr bwMode="auto">
          <a:xfrm>
            <a:off x="10784417" y="6548439"/>
            <a:ext cx="903816" cy="179387"/>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eaLnBrk="1" hangingPunct="1">
              <a:defRPr sz="1000"/>
            </a:lvl1pPr>
          </a:lstStyle>
          <a:p>
            <a:pPr fontAlgn="base">
              <a:spcBef>
                <a:spcPct val="0"/>
              </a:spcBef>
              <a:spcAft>
                <a:spcPct val="0"/>
              </a:spcAft>
              <a:defRPr/>
            </a:pPr>
            <a:fld id="{263066BD-D22D-46A7-B184-F5B3788778BE}" type="slidenum">
              <a:rPr lang="de-DE" altLang="fr-FR">
                <a:solidFill>
                  <a:srgbClr val="000000"/>
                </a:solidFill>
              </a:rPr>
              <a:pPr fontAlgn="base">
                <a:spcBef>
                  <a:spcPct val="0"/>
                </a:spcBef>
                <a:spcAft>
                  <a:spcPct val="0"/>
                </a:spcAft>
                <a:defRPr/>
              </a:pPr>
              <a:t>‹#›</a:t>
            </a:fld>
            <a:endParaRPr lang="de-DE" altLang="fr-FR">
              <a:solidFill>
                <a:srgbClr val="000000"/>
              </a:solidFill>
            </a:endParaRPr>
          </a:p>
        </p:txBody>
      </p:sp>
      <p:sp>
        <p:nvSpPr>
          <p:cNvPr id="1028" name="Rectangle 4"/>
          <p:cNvSpPr>
            <a:spLocks noGrp="1" noChangeArrowheads="1"/>
          </p:cNvSpPr>
          <p:nvPr>
            <p:ph type="title"/>
          </p:nvPr>
        </p:nvSpPr>
        <p:spPr bwMode="auto">
          <a:xfrm>
            <a:off x="482601" y="898526"/>
            <a:ext cx="11205633"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fr-FR" smtClean="0"/>
              <a:t>Mastertitelformat bearbeiten</a:t>
            </a:r>
          </a:p>
        </p:txBody>
      </p:sp>
      <p:sp>
        <p:nvSpPr>
          <p:cNvPr id="236549" name="Rectangle 5"/>
          <p:cNvSpPr>
            <a:spLocks noGrp="1" noChangeArrowheads="1"/>
          </p:cNvSpPr>
          <p:nvPr>
            <p:ph type="ftr" sz="quarter" idx="3"/>
          </p:nvPr>
        </p:nvSpPr>
        <p:spPr bwMode="auto">
          <a:xfrm>
            <a:off x="2586567" y="6548439"/>
            <a:ext cx="3598333" cy="179387"/>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eaLnBrk="1" hangingPunct="1">
              <a:defRPr sz="1000">
                <a:latin typeface="Arial" charset="0"/>
              </a:defRPr>
            </a:lvl1pPr>
          </a:lstStyle>
          <a:p>
            <a:pPr fontAlgn="base">
              <a:spcBef>
                <a:spcPct val="0"/>
              </a:spcBef>
              <a:spcAft>
                <a:spcPct val="0"/>
              </a:spcAft>
              <a:defRPr/>
            </a:pPr>
            <a:endParaRPr lang="de-DE">
              <a:solidFill>
                <a:srgbClr val="000000"/>
              </a:solidFill>
            </a:endParaRPr>
          </a:p>
        </p:txBody>
      </p:sp>
      <p:sp>
        <p:nvSpPr>
          <p:cNvPr id="1030" name="Line 6"/>
          <p:cNvSpPr>
            <a:spLocks noChangeShapeType="1"/>
          </p:cNvSpPr>
          <p:nvPr/>
        </p:nvSpPr>
        <p:spPr bwMode="auto">
          <a:xfrm>
            <a:off x="482600" y="762000"/>
            <a:ext cx="11203517" cy="0"/>
          </a:xfrm>
          <a:prstGeom prst="line">
            <a:avLst/>
          </a:prstGeom>
          <a:noFill/>
          <a:ln w="9525">
            <a:solidFill>
              <a:srgbClr val="333333"/>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1300">
              <a:solidFill>
                <a:srgbClr val="000000"/>
              </a:solidFill>
            </a:endParaRPr>
          </a:p>
        </p:txBody>
      </p:sp>
      <p:sp>
        <p:nvSpPr>
          <p:cNvPr id="236551" name="Rectangle 7"/>
          <p:cNvSpPr>
            <a:spLocks noGrp="1" noChangeArrowheads="1"/>
          </p:cNvSpPr>
          <p:nvPr>
            <p:ph type="dt" sz="half" idx="2"/>
          </p:nvPr>
        </p:nvSpPr>
        <p:spPr bwMode="auto">
          <a:xfrm>
            <a:off x="491067" y="6548439"/>
            <a:ext cx="2095500" cy="179387"/>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eaLnBrk="1" hangingPunct="1">
              <a:defRPr sz="1000">
                <a:latin typeface="Arial" charset="0"/>
              </a:defRPr>
            </a:lvl1pPr>
          </a:lstStyle>
          <a:p>
            <a:pPr fontAlgn="base">
              <a:spcBef>
                <a:spcPct val="0"/>
              </a:spcBef>
              <a:spcAft>
                <a:spcPct val="0"/>
              </a:spcAft>
              <a:defRPr/>
            </a:pPr>
            <a:fld id="{E08867E4-8658-4E1B-8E89-E6D9A906EF2C}" type="datetime1">
              <a:rPr lang="en-US">
                <a:solidFill>
                  <a:srgbClr val="000000"/>
                </a:solidFill>
              </a:rPr>
              <a:pPr fontAlgn="base">
                <a:spcBef>
                  <a:spcPct val="0"/>
                </a:spcBef>
                <a:spcAft>
                  <a:spcPct val="0"/>
                </a:spcAft>
                <a:defRPr/>
              </a:pPr>
              <a:t>8/26/2019</a:t>
            </a:fld>
            <a:endParaRPr lang="de-DE" dirty="0">
              <a:solidFill>
                <a:srgbClr val="000000"/>
              </a:solidFill>
            </a:endParaRPr>
          </a:p>
        </p:txBody>
      </p:sp>
      <p:pic>
        <p:nvPicPr>
          <p:cNvPr id="1032" name="Picture 8" descr="VWUS_CO"/>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847167" y="188914"/>
            <a:ext cx="25908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29001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cut/>
  </p:transition>
  <p:timing>
    <p:tnLst>
      <p:par>
        <p:cTn id="1" dur="indefinite" restart="never" nodeType="tmRoot"/>
      </p:par>
    </p:tnLst>
  </p:timing>
  <p:hf hdr="0" ftr="0"/>
  <p:txStyles>
    <p:titleStyle>
      <a:lvl1pPr algn="l" defTabSz="958850" rtl="0" eaLnBrk="0" fontAlgn="base" hangingPunct="0">
        <a:spcBef>
          <a:spcPct val="0"/>
        </a:spcBef>
        <a:spcAft>
          <a:spcPct val="0"/>
        </a:spcAft>
        <a:defRPr sz="2400" b="1">
          <a:solidFill>
            <a:schemeClr val="tx2"/>
          </a:solidFill>
          <a:latin typeface="+mj-lt"/>
          <a:ea typeface="+mj-ea"/>
          <a:cs typeface="+mj-cs"/>
        </a:defRPr>
      </a:lvl1pPr>
      <a:lvl2pPr algn="l" defTabSz="958850" rtl="0" eaLnBrk="0" fontAlgn="base" hangingPunct="0">
        <a:spcBef>
          <a:spcPct val="0"/>
        </a:spcBef>
        <a:spcAft>
          <a:spcPct val="0"/>
        </a:spcAft>
        <a:defRPr sz="2400" b="1">
          <a:solidFill>
            <a:schemeClr val="tx2"/>
          </a:solidFill>
          <a:latin typeface="Arial" charset="0"/>
        </a:defRPr>
      </a:lvl2pPr>
      <a:lvl3pPr algn="l" defTabSz="958850" rtl="0" eaLnBrk="0" fontAlgn="base" hangingPunct="0">
        <a:spcBef>
          <a:spcPct val="0"/>
        </a:spcBef>
        <a:spcAft>
          <a:spcPct val="0"/>
        </a:spcAft>
        <a:defRPr sz="2400" b="1">
          <a:solidFill>
            <a:schemeClr val="tx2"/>
          </a:solidFill>
          <a:latin typeface="Arial" charset="0"/>
        </a:defRPr>
      </a:lvl3pPr>
      <a:lvl4pPr algn="l" defTabSz="958850" rtl="0" eaLnBrk="0" fontAlgn="base" hangingPunct="0">
        <a:spcBef>
          <a:spcPct val="0"/>
        </a:spcBef>
        <a:spcAft>
          <a:spcPct val="0"/>
        </a:spcAft>
        <a:defRPr sz="2400" b="1">
          <a:solidFill>
            <a:schemeClr val="tx2"/>
          </a:solidFill>
          <a:latin typeface="Arial" charset="0"/>
        </a:defRPr>
      </a:lvl4pPr>
      <a:lvl5pPr algn="l" defTabSz="958850" rtl="0" eaLnBrk="0" fontAlgn="base" hangingPunct="0">
        <a:spcBef>
          <a:spcPct val="0"/>
        </a:spcBef>
        <a:spcAft>
          <a:spcPct val="0"/>
        </a:spcAft>
        <a:defRPr sz="2400" b="1">
          <a:solidFill>
            <a:schemeClr val="tx2"/>
          </a:solidFill>
          <a:latin typeface="Arial" charset="0"/>
        </a:defRPr>
      </a:lvl5pPr>
      <a:lvl6pPr marL="457200" algn="l" defTabSz="958850" rtl="0" fontAlgn="base">
        <a:spcBef>
          <a:spcPct val="0"/>
        </a:spcBef>
        <a:spcAft>
          <a:spcPct val="0"/>
        </a:spcAft>
        <a:defRPr sz="2400" b="1">
          <a:solidFill>
            <a:schemeClr val="tx2"/>
          </a:solidFill>
          <a:latin typeface="Arial" charset="0"/>
        </a:defRPr>
      </a:lvl6pPr>
      <a:lvl7pPr marL="914400" algn="l" defTabSz="958850" rtl="0" fontAlgn="base">
        <a:spcBef>
          <a:spcPct val="0"/>
        </a:spcBef>
        <a:spcAft>
          <a:spcPct val="0"/>
        </a:spcAft>
        <a:defRPr sz="2400" b="1">
          <a:solidFill>
            <a:schemeClr val="tx2"/>
          </a:solidFill>
          <a:latin typeface="Arial" charset="0"/>
        </a:defRPr>
      </a:lvl7pPr>
      <a:lvl8pPr marL="1371600" algn="l" defTabSz="958850" rtl="0" fontAlgn="base">
        <a:spcBef>
          <a:spcPct val="0"/>
        </a:spcBef>
        <a:spcAft>
          <a:spcPct val="0"/>
        </a:spcAft>
        <a:defRPr sz="2400" b="1">
          <a:solidFill>
            <a:schemeClr val="tx2"/>
          </a:solidFill>
          <a:latin typeface="Arial" charset="0"/>
        </a:defRPr>
      </a:lvl8pPr>
      <a:lvl9pPr marL="1828800" algn="l" defTabSz="958850" rtl="0" fontAlgn="base">
        <a:spcBef>
          <a:spcPct val="0"/>
        </a:spcBef>
        <a:spcAft>
          <a:spcPct val="0"/>
        </a:spcAft>
        <a:defRPr sz="2400" b="1">
          <a:solidFill>
            <a:schemeClr val="tx2"/>
          </a:solidFill>
          <a:latin typeface="Arial" charset="0"/>
        </a:defRPr>
      </a:lvl9pPr>
    </p:titleStyle>
    <p:bodyStyle>
      <a:lvl1pPr marL="342900" indent="-342900" algn="l" defTabSz="958850" rtl="0" eaLnBrk="0" fontAlgn="base" hangingPunct="0">
        <a:spcBef>
          <a:spcPct val="0"/>
        </a:spcBef>
        <a:spcAft>
          <a:spcPct val="25000"/>
        </a:spcAft>
        <a:defRPr>
          <a:solidFill>
            <a:schemeClr val="tx1"/>
          </a:solidFill>
          <a:latin typeface="+mn-lt"/>
          <a:ea typeface="+mn-ea"/>
          <a:cs typeface="+mn-cs"/>
        </a:defRPr>
      </a:lvl1pPr>
      <a:lvl2pPr marL="190500" indent="-188913" algn="l" defTabSz="958850" rtl="0" eaLnBrk="0" fontAlgn="base" hangingPunct="0">
        <a:spcBef>
          <a:spcPct val="0"/>
        </a:spcBef>
        <a:spcAft>
          <a:spcPct val="25000"/>
        </a:spcAft>
        <a:buChar char="•"/>
        <a:defRPr>
          <a:solidFill>
            <a:schemeClr val="tx1"/>
          </a:solidFill>
          <a:latin typeface="+mn-lt"/>
        </a:defRPr>
      </a:lvl2pPr>
      <a:lvl3pPr marL="381000" indent="-188913" algn="l" defTabSz="958850" rtl="0" eaLnBrk="0" fontAlgn="base" hangingPunct="0">
        <a:spcBef>
          <a:spcPct val="0"/>
        </a:spcBef>
        <a:spcAft>
          <a:spcPct val="25000"/>
        </a:spcAft>
        <a:buChar char="•"/>
        <a:defRPr>
          <a:solidFill>
            <a:schemeClr val="tx1"/>
          </a:solidFill>
          <a:latin typeface="+mn-lt"/>
        </a:defRPr>
      </a:lvl3pPr>
      <a:lvl4pPr marL="571500" indent="-188913" algn="l" defTabSz="958850" rtl="0" eaLnBrk="0" fontAlgn="base" hangingPunct="0">
        <a:spcBef>
          <a:spcPct val="0"/>
        </a:spcBef>
        <a:spcAft>
          <a:spcPct val="25000"/>
        </a:spcAft>
        <a:buChar char="•"/>
        <a:defRPr>
          <a:solidFill>
            <a:schemeClr val="tx1"/>
          </a:solidFill>
          <a:latin typeface="+mn-lt"/>
        </a:defRPr>
      </a:lvl4pPr>
      <a:lvl5pPr marL="762000" indent="-188913" algn="l" defTabSz="958850" rtl="0" eaLnBrk="0" fontAlgn="base" hangingPunct="0">
        <a:spcBef>
          <a:spcPct val="0"/>
        </a:spcBef>
        <a:spcAft>
          <a:spcPct val="25000"/>
        </a:spcAft>
        <a:buChar char="•"/>
        <a:defRPr>
          <a:solidFill>
            <a:schemeClr val="tx1"/>
          </a:solidFill>
          <a:latin typeface="+mn-lt"/>
        </a:defRPr>
      </a:lvl5pPr>
      <a:lvl6pPr marL="1219200" indent="-188913" algn="l" defTabSz="958850" rtl="0" fontAlgn="base">
        <a:spcBef>
          <a:spcPct val="0"/>
        </a:spcBef>
        <a:spcAft>
          <a:spcPct val="25000"/>
        </a:spcAft>
        <a:buChar char="•"/>
        <a:defRPr>
          <a:solidFill>
            <a:schemeClr val="tx1"/>
          </a:solidFill>
          <a:latin typeface="+mn-lt"/>
        </a:defRPr>
      </a:lvl6pPr>
      <a:lvl7pPr marL="1676400" indent="-188913" algn="l" defTabSz="958850" rtl="0" fontAlgn="base">
        <a:spcBef>
          <a:spcPct val="0"/>
        </a:spcBef>
        <a:spcAft>
          <a:spcPct val="25000"/>
        </a:spcAft>
        <a:buChar char="•"/>
        <a:defRPr>
          <a:solidFill>
            <a:schemeClr val="tx1"/>
          </a:solidFill>
          <a:latin typeface="+mn-lt"/>
        </a:defRPr>
      </a:lvl7pPr>
      <a:lvl8pPr marL="2133600" indent="-188913" algn="l" defTabSz="958850" rtl="0" fontAlgn="base">
        <a:spcBef>
          <a:spcPct val="0"/>
        </a:spcBef>
        <a:spcAft>
          <a:spcPct val="25000"/>
        </a:spcAft>
        <a:buChar char="•"/>
        <a:defRPr>
          <a:solidFill>
            <a:schemeClr val="tx1"/>
          </a:solidFill>
          <a:latin typeface="+mn-lt"/>
        </a:defRPr>
      </a:lvl8pPr>
      <a:lvl9pPr marL="2590800" indent="-188913" algn="l" defTabSz="958850" rtl="0" fontAlgn="base">
        <a:spcBef>
          <a:spcPct val="0"/>
        </a:spcBef>
        <a:spcAft>
          <a:spcPct val="2500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2625725" y="5818188"/>
            <a:ext cx="7340600" cy="609600"/>
          </a:xfrm>
          <a:noFill/>
        </p:spPr>
        <p:txBody>
          <a:bodyPr/>
          <a:lstStyle/>
          <a:p>
            <a:pPr eaLnBrk="1" hangingPunct="1"/>
            <a:r>
              <a:rPr lang="en-US" altLang="fr-FR" smtClean="0"/>
              <a:t>Volkswagen Group Canada Warranty</a:t>
            </a:r>
            <a:r>
              <a:rPr lang="en-US" altLang="fr-FR" sz="6600"/>
              <a:t> </a:t>
            </a:r>
            <a:br>
              <a:rPr lang="en-US" altLang="fr-FR" sz="6600"/>
            </a:br>
            <a:r>
              <a:rPr lang="en-US" altLang="fr-FR" sz="2400"/>
              <a:t/>
            </a:r>
            <a:br>
              <a:rPr lang="en-US" altLang="fr-FR" sz="2400"/>
            </a:br>
            <a:r>
              <a:rPr lang="en-US" altLang="fr-FR" sz="2400"/>
              <a:t/>
            </a:r>
            <a:br>
              <a:rPr lang="en-US" altLang="fr-FR" sz="2400"/>
            </a:br>
            <a:endParaRPr lang="en-US" altLang="fr-FR" sz="2800"/>
          </a:p>
        </p:txBody>
      </p:sp>
      <p:pic>
        <p:nvPicPr>
          <p:cNvPr id="921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9600" y="914401"/>
            <a:ext cx="738188" cy="37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25714" y="1820863"/>
            <a:ext cx="7064375" cy="397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823003"/>
      </p:ext>
    </p:extLst>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2466391" y="2491274"/>
            <a:ext cx="7315200" cy="1931436"/>
          </a:xfrm>
        </p:spPr>
        <p:txBody>
          <a:bodyPr/>
          <a:lstStyle/>
          <a:p>
            <a:pPr algn="ctr" eaLnBrk="1" hangingPunct="1"/>
            <a:r>
              <a:rPr lang="en-US" altLang="fr-FR" sz="4800" dirty="0"/>
              <a:t/>
            </a:r>
            <a:br>
              <a:rPr lang="en-US" altLang="fr-FR" sz="4800" dirty="0"/>
            </a:br>
            <a:r>
              <a:rPr lang="en-US" altLang="fr-FR" dirty="0" smtClean="0"/>
              <a:t>VERBIAGE</a:t>
            </a:r>
            <a:endParaRPr lang="en-US" altLang="fr-FR" dirty="0" smtClean="0"/>
          </a:p>
        </p:txBody>
      </p:sp>
    </p:spTree>
    <p:extLst>
      <p:ext uri="{BB962C8B-B14F-4D97-AF65-F5344CB8AC3E}">
        <p14:creationId xmlns:p14="http://schemas.microsoft.com/office/powerpoint/2010/main" val="3574889344"/>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2457059" y="727788"/>
            <a:ext cx="7315200" cy="195942"/>
          </a:xfrm>
        </p:spPr>
        <p:txBody>
          <a:bodyPr/>
          <a:lstStyle/>
          <a:p>
            <a:pPr algn="ctr" eaLnBrk="1" hangingPunct="1"/>
            <a:r>
              <a:rPr lang="en-US" altLang="fr-FR" sz="4800" dirty="0"/>
              <a:t/>
            </a:r>
            <a:br>
              <a:rPr lang="en-US" altLang="fr-FR" sz="4800" dirty="0"/>
            </a:br>
            <a:r>
              <a:rPr lang="en-US" altLang="fr-FR" dirty="0" smtClean="0"/>
              <a:t>FULL ASSISTANCE </a:t>
            </a:r>
            <a:r>
              <a:rPr lang="en-US" altLang="fr-FR" dirty="0" smtClean="0"/>
              <a:t>VERBIAGE</a:t>
            </a:r>
            <a:endParaRPr lang="en-US" altLang="fr-FR" dirty="0" smtClean="0"/>
          </a:p>
        </p:txBody>
      </p:sp>
      <p:sp>
        <p:nvSpPr>
          <p:cNvPr id="3" name="TextBox 2"/>
          <p:cNvSpPr txBox="1"/>
          <p:nvPr/>
        </p:nvSpPr>
        <p:spPr>
          <a:xfrm>
            <a:off x="382554" y="1978090"/>
            <a:ext cx="11280711" cy="2677656"/>
          </a:xfrm>
          <a:prstGeom prst="rect">
            <a:avLst/>
          </a:prstGeom>
          <a:noFill/>
        </p:spPr>
        <p:txBody>
          <a:bodyPr wrap="square" rtlCol="0">
            <a:spAutoFit/>
          </a:bodyPr>
          <a:lstStyle/>
          <a:p>
            <a:pPr algn="just"/>
            <a:r>
              <a:rPr lang="en-US" sz="2800" dirty="0" smtClean="0">
                <a:solidFill>
                  <a:schemeClr val="accent2">
                    <a:lumMod val="75000"/>
                  </a:schemeClr>
                </a:solidFill>
              </a:rPr>
              <a:t>When calling back a customer to provide the good news that we will be assisting with their repair, or meeting their request, it is important to ensure that we have a positive tone in how we convey our message.</a:t>
            </a:r>
          </a:p>
          <a:p>
            <a:pPr algn="just"/>
            <a:endParaRPr lang="en-US" sz="2800" dirty="0" smtClean="0">
              <a:solidFill>
                <a:schemeClr val="accent2">
                  <a:lumMod val="75000"/>
                </a:schemeClr>
              </a:solidFill>
            </a:endParaRPr>
          </a:p>
          <a:p>
            <a:pPr algn="just"/>
            <a:r>
              <a:rPr lang="en-US" sz="2800" dirty="0" smtClean="0">
                <a:solidFill>
                  <a:schemeClr val="accent2">
                    <a:lumMod val="75000"/>
                  </a:schemeClr>
                </a:solidFill>
              </a:rPr>
              <a:t>Please use the following examples of ways to word your verbal response to the customer:</a:t>
            </a:r>
            <a:endParaRPr lang="en-US" sz="2800" dirty="0">
              <a:solidFill>
                <a:schemeClr val="accent2">
                  <a:lumMod val="75000"/>
                </a:schemeClr>
              </a:solidFill>
            </a:endParaRPr>
          </a:p>
        </p:txBody>
      </p:sp>
    </p:spTree>
    <p:extLst>
      <p:ext uri="{BB962C8B-B14F-4D97-AF65-F5344CB8AC3E}">
        <p14:creationId xmlns:p14="http://schemas.microsoft.com/office/powerpoint/2010/main" val="3295996982"/>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2457059" y="727788"/>
            <a:ext cx="7315200" cy="195942"/>
          </a:xfrm>
        </p:spPr>
        <p:txBody>
          <a:bodyPr/>
          <a:lstStyle/>
          <a:p>
            <a:pPr algn="ctr" eaLnBrk="1" hangingPunct="1"/>
            <a:r>
              <a:rPr lang="en-US" altLang="fr-FR" sz="4800" dirty="0"/>
              <a:t/>
            </a:r>
            <a:br>
              <a:rPr lang="en-US" altLang="fr-FR" sz="4800" dirty="0"/>
            </a:br>
            <a:r>
              <a:rPr lang="en-US" altLang="fr-FR" dirty="0" smtClean="0"/>
              <a:t>FULL ASSISTANCE </a:t>
            </a:r>
            <a:r>
              <a:rPr lang="en-US" altLang="fr-FR" dirty="0" smtClean="0"/>
              <a:t>VERBIAGE</a:t>
            </a:r>
            <a:endParaRPr lang="en-US" altLang="fr-FR" dirty="0" smtClean="0"/>
          </a:p>
        </p:txBody>
      </p:sp>
      <p:sp>
        <p:nvSpPr>
          <p:cNvPr id="3" name="TextBox 2"/>
          <p:cNvSpPr txBox="1"/>
          <p:nvPr/>
        </p:nvSpPr>
        <p:spPr>
          <a:xfrm>
            <a:off x="382554" y="1978090"/>
            <a:ext cx="11280711" cy="3108543"/>
          </a:xfrm>
          <a:prstGeom prst="rect">
            <a:avLst/>
          </a:prstGeom>
          <a:noFill/>
        </p:spPr>
        <p:txBody>
          <a:bodyPr wrap="square" rtlCol="0">
            <a:spAutoFit/>
          </a:bodyPr>
          <a:lstStyle/>
          <a:p>
            <a:pPr algn="just"/>
            <a:r>
              <a:rPr lang="en-US" sz="2800" dirty="0" smtClean="0">
                <a:solidFill>
                  <a:schemeClr val="accent2">
                    <a:lumMod val="75000"/>
                  </a:schemeClr>
                </a:solidFill>
              </a:rPr>
              <a:t> </a:t>
            </a:r>
            <a:r>
              <a:rPr lang="en-US" sz="2800" i="1" dirty="0">
                <a:solidFill>
                  <a:schemeClr val="accent2">
                    <a:lumMod val="75000"/>
                  </a:schemeClr>
                </a:solidFill>
              </a:rPr>
              <a:t>“I really appreciate your patience during my review of your file. Since we had last spoken, I have reviewed the details of the repair with the dealership and internally. We value your loyalty to our brand, and we understand that this situation has been unfortunate for you. I am pleased to offer you, as a goodwill gesture: full coverage of the repairs to your vehicle.” </a:t>
            </a:r>
            <a:endParaRPr lang="en-US" sz="2800" dirty="0">
              <a:solidFill>
                <a:schemeClr val="accent2">
                  <a:lumMod val="75000"/>
                </a:schemeClr>
              </a:solidFill>
            </a:endParaRPr>
          </a:p>
          <a:p>
            <a:endParaRPr lang="en-US" sz="2800" dirty="0"/>
          </a:p>
        </p:txBody>
      </p:sp>
    </p:spTree>
    <p:extLst>
      <p:ext uri="{BB962C8B-B14F-4D97-AF65-F5344CB8AC3E}">
        <p14:creationId xmlns:p14="http://schemas.microsoft.com/office/powerpoint/2010/main" val="2131963014"/>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2457059" y="727788"/>
            <a:ext cx="7315200" cy="195942"/>
          </a:xfrm>
        </p:spPr>
        <p:txBody>
          <a:bodyPr/>
          <a:lstStyle/>
          <a:p>
            <a:pPr algn="ctr" eaLnBrk="1" hangingPunct="1"/>
            <a:r>
              <a:rPr lang="en-US" altLang="fr-FR" sz="4800" dirty="0"/>
              <a:t/>
            </a:r>
            <a:br>
              <a:rPr lang="en-US" altLang="fr-FR" sz="4800" dirty="0"/>
            </a:br>
            <a:r>
              <a:rPr lang="en-US" altLang="fr-FR" dirty="0" smtClean="0"/>
              <a:t>FULL ASSISTANCE </a:t>
            </a:r>
            <a:r>
              <a:rPr lang="en-US" altLang="fr-FR" dirty="0" smtClean="0"/>
              <a:t>VERBIAGE</a:t>
            </a:r>
            <a:endParaRPr lang="en-US" altLang="fr-FR" dirty="0" smtClean="0"/>
          </a:p>
        </p:txBody>
      </p:sp>
      <p:sp>
        <p:nvSpPr>
          <p:cNvPr id="3" name="TextBox 2"/>
          <p:cNvSpPr txBox="1"/>
          <p:nvPr/>
        </p:nvSpPr>
        <p:spPr>
          <a:xfrm>
            <a:off x="382554" y="1978090"/>
            <a:ext cx="11280711" cy="2246769"/>
          </a:xfrm>
          <a:prstGeom prst="rect">
            <a:avLst/>
          </a:prstGeom>
          <a:noFill/>
        </p:spPr>
        <p:txBody>
          <a:bodyPr wrap="square" rtlCol="0">
            <a:spAutoFit/>
          </a:bodyPr>
          <a:lstStyle/>
          <a:p>
            <a:pPr algn="just"/>
            <a:r>
              <a:rPr lang="en-US" sz="2800" i="1" dirty="0" smtClean="0">
                <a:solidFill>
                  <a:schemeClr val="accent2">
                    <a:lumMod val="75000"/>
                  </a:schemeClr>
                </a:solidFill>
              </a:rPr>
              <a:t>“</a:t>
            </a:r>
            <a:r>
              <a:rPr lang="en-US" sz="2800" i="1" dirty="0">
                <a:solidFill>
                  <a:schemeClr val="accent2">
                    <a:lumMod val="75000"/>
                  </a:schemeClr>
                </a:solidFill>
              </a:rPr>
              <a:t>I apologize for the delay during the review of your file. After gathering details from the dealership, and considering all the factors involved in your request; we have decided to extend to you an offer of goodwill. We are happy to advise that we are able to meet your request and cover the repairs to your vehicle.” </a:t>
            </a:r>
            <a:endParaRPr lang="en-US" sz="2800" dirty="0">
              <a:solidFill>
                <a:schemeClr val="accent2">
                  <a:lumMod val="75000"/>
                </a:schemeClr>
              </a:solidFill>
            </a:endParaRPr>
          </a:p>
        </p:txBody>
      </p:sp>
    </p:spTree>
    <p:extLst>
      <p:ext uri="{BB962C8B-B14F-4D97-AF65-F5344CB8AC3E}">
        <p14:creationId xmlns:p14="http://schemas.microsoft.com/office/powerpoint/2010/main" val="2470536891"/>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2457059" y="727788"/>
            <a:ext cx="7315200" cy="195942"/>
          </a:xfrm>
        </p:spPr>
        <p:txBody>
          <a:bodyPr/>
          <a:lstStyle/>
          <a:p>
            <a:pPr algn="ctr" eaLnBrk="1" hangingPunct="1"/>
            <a:r>
              <a:rPr lang="en-US" altLang="fr-FR" sz="4800" dirty="0"/>
              <a:t/>
            </a:r>
            <a:br>
              <a:rPr lang="en-US" altLang="fr-FR" sz="4800" dirty="0"/>
            </a:br>
            <a:r>
              <a:rPr lang="en-US" altLang="fr-FR" dirty="0" smtClean="0"/>
              <a:t>FULL ASSISTANCE </a:t>
            </a:r>
            <a:r>
              <a:rPr lang="en-US" altLang="fr-FR" dirty="0" smtClean="0"/>
              <a:t>VERBIAGE</a:t>
            </a:r>
            <a:endParaRPr lang="en-US" altLang="fr-FR" dirty="0" smtClean="0"/>
          </a:p>
        </p:txBody>
      </p:sp>
      <p:sp>
        <p:nvSpPr>
          <p:cNvPr id="3" name="TextBox 2"/>
          <p:cNvSpPr txBox="1"/>
          <p:nvPr/>
        </p:nvSpPr>
        <p:spPr>
          <a:xfrm>
            <a:off x="382554" y="1978090"/>
            <a:ext cx="11280711" cy="3108543"/>
          </a:xfrm>
          <a:prstGeom prst="rect">
            <a:avLst/>
          </a:prstGeom>
          <a:noFill/>
        </p:spPr>
        <p:txBody>
          <a:bodyPr wrap="square" rtlCol="0">
            <a:spAutoFit/>
          </a:bodyPr>
          <a:lstStyle/>
          <a:p>
            <a:pPr algn="just"/>
            <a:r>
              <a:rPr lang="en-US" sz="2800" i="1" dirty="0" smtClean="0">
                <a:solidFill>
                  <a:schemeClr val="accent2">
                    <a:lumMod val="75000"/>
                  </a:schemeClr>
                </a:solidFill>
              </a:rPr>
              <a:t>“</a:t>
            </a:r>
            <a:r>
              <a:rPr lang="en-US" sz="2800" i="1" dirty="0">
                <a:solidFill>
                  <a:schemeClr val="accent2">
                    <a:lumMod val="75000"/>
                  </a:schemeClr>
                </a:solidFill>
              </a:rPr>
              <a:t>Upon review of your request, and considering the nature of the situation you have presented to us, I can understand your dissatisfaction. We sincerely appreciate your loyalty to the brand and the fact that you have chosen Volkswagen. We wish to offer to cover the entire cost of the repairs to your vehicle as a goodwill gesture. It is with the hope that this offer meets your satisfaction, as our valued customer.” </a:t>
            </a:r>
            <a:endParaRPr lang="en-US" sz="2800" dirty="0">
              <a:solidFill>
                <a:schemeClr val="accent2">
                  <a:lumMod val="75000"/>
                </a:schemeClr>
              </a:solidFill>
            </a:endParaRPr>
          </a:p>
        </p:txBody>
      </p:sp>
    </p:spTree>
    <p:extLst>
      <p:ext uri="{BB962C8B-B14F-4D97-AF65-F5344CB8AC3E}">
        <p14:creationId xmlns:p14="http://schemas.microsoft.com/office/powerpoint/2010/main" val="3701129279"/>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a:xfrm>
            <a:off x="2457059" y="727788"/>
            <a:ext cx="7315200" cy="195942"/>
          </a:xfrm>
        </p:spPr>
        <p:txBody>
          <a:bodyPr/>
          <a:lstStyle/>
          <a:p>
            <a:pPr algn="ctr" eaLnBrk="1" hangingPunct="1"/>
            <a:r>
              <a:rPr lang="en-US" altLang="fr-FR" sz="4800" dirty="0"/>
              <a:t/>
            </a:r>
            <a:br>
              <a:rPr lang="en-US" altLang="fr-FR" sz="4800" dirty="0"/>
            </a:br>
            <a:r>
              <a:rPr lang="en-US" altLang="fr-FR" dirty="0" smtClean="0"/>
              <a:t>FULL ASSISTANCE </a:t>
            </a:r>
            <a:r>
              <a:rPr lang="en-US" altLang="fr-FR" dirty="0" smtClean="0"/>
              <a:t>VERBIAGE</a:t>
            </a:r>
            <a:endParaRPr lang="en-US" altLang="fr-FR" dirty="0" smtClean="0"/>
          </a:p>
        </p:txBody>
      </p:sp>
      <p:sp>
        <p:nvSpPr>
          <p:cNvPr id="3" name="TextBox 2"/>
          <p:cNvSpPr txBox="1"/>
          <p:nvPr/>
        </p:nvSpPr>
        <p:spPr>
          <a:xfrm>
            <a:off x="382554" y="1978090"/>
            <a:ext cx="11280711" cy="1384995"/>
          </a:xfrm>
          <a:prstGeom prst="rect">
            <a:avLst/>
          </a:prstGeom>
          <a:noFill/>
        </p:spPr>
        <p:txBody>
          <a:bodyPr wrap="square" rtlCol="0">
            <a:spAutoFit/>
          </a:bodyPr>
          <a:lstStyle/>
          <a:p>
            <a:pPr algn="just"/>
            <a:r>
              <a:rPr lang="en-US" sz="2800" b="1" dirty="0" smtClean="0">
                <a:solidFill>
                  <a:schemeClr val="accent2">
                    <a:lumMod val="75000"/>
                  </a:schemeClr>
                </a:solidFill>
              </a:rPr>
              <a:t>Note</a:t>
            </a:r>
            <a:r>
              <a:rPr lang="en-US" sz="2800" b="1" dirty="0">
                <a:solidFill>
                  <a:schemeClr val="accent2">
                    <a:lumMod val="75000"/>
                  </a:schemeClr>
                </a:solidFill>
              </a:rPr>
              <a:t>: </a:t>
            </a:r>
            <a:r>
              <a:rPr lang="en-US" sz="2800" dirty="0">
                <a:solidFill>
                  <a:schemeClr val="accent2">
                    <a:lumMod val="75000"/>
                  </a:schemeClr>
                </a:solidFill>
              </a:rPr>
              <a:t>when delivering this good news, it is important to show the customer that this offer is a reward for their loyalty to the brand. Or if it’s their first VW vehicle, then rewarding them for choosing VW. </a:t>
            </a:r>
          </a:p>
        </p:txBody>
      </p:sp>
    </p:spTree>
    <p:extLst>
      <p:ext uri="{BB962C8B-B14F-4D97-AF65-F5344CB8AC3E}">
        <p14:creationId xmlns:p14="http://schemas.microsoft.com/office/powerpoint/2010/main" val="622984212"/>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VWGoA PPT">
  <a:themeElements>
    <a:clrScheme name="VWGoA PPT 16">
      <a:dk1>
        <a:srgbClr val="000000"/>
      </a:dk1>
      <a:lt1>
        <a:srgbClr val="FFFFFF"/>
      </a:lt1>
      <a:dk2>
        <a:srgbClr val="003366"/>
      </a:dk2>
      <a:lt2>
        <a:srgbClr val="C0C0C0"/>
      </a:lt2>
      <a:accent1>
        <a:srgbClr val="969696"/>
      </a:accent1>
      <a:accent2>
        <a:srgbClr val="003366"/>
      </a:accent2>
      <a:accent3>
        <a:srgbClr val="FFFFFF"/>
      </a:accent3>
      <a:accent4>
        <a:srgbClr val="000000"/>
      </a:accent4>
      <a:accent5>
        <a:srgbClr val="C9C9C9"/>
      </a:accent5>
      <a:accent6>
        <a:srgbClr val="002D5C"/>
      </a:accent6>
      <a:hlink>
        <a:srgbClr val="99CCFF"/>
      </a:hlink>
      <a:folHlink>
        <a:srgbClr val="800000"/>
      </a:folHlink>
    </a:clrScheme>
    <a:fontScheme name="VWGoA PP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sm" len="sm"/>
          <a:tailEnd type="none" w="sm" len="sm"/>
        </a:ln>
        <a:effectLst/>
      </a:spPr>
      <a:bodyPr vert="horz" wrap="square" lIns="0" tIns="0" rIns="0" bIns="0" numCol="1" anchor="t" anchorCtr="0" compatLnSpc="1">
        <a:prstTxWarp prst="textNoShape">
          <a:avLst/>
        </a:prstTxWarp>
        <a:spAutoFit/>
      </a:bodyPr>
      <a:lstStyle>
        <a:defPPr marL="0" marR="0" indent="0" algn="l" defTabSz="674688" rtl="0" eaLnBrk="1" fontAlgn="base" latinLnBrk="0" hangingPunct="1">
          <a:lnSpc>
            <a:spcPct val="100000"/>
          </a:lnSpc>
          <a:spcBef>
            <a:spcPct val="0"/>
          </a:spcBef>
          <a:spcAft>
            <a:spcPct val="0"/>
          </a:spcAft>
          <a:buClrTx/>
          <a:buSzTx/>
          <a:buFontTx/>
          <a:buNone/>
          <a:tabLst/>
          <a:defRPr kumimoji="0" lang="en-US" sz="1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sm" len="sm"/>
          <a:tailEnd type="none" w="sm" len="sm"/>
        </a:ln>
        <a:effectLst/>
      </a:spPr>
      <a:bodyPr vert="horz" wrap="square" lIns="0" tIns="0" rIns="0" bIns="0" numCol="1" anchor="t" anchorCtr="0" compatLnSpc="1">
        <a:prstTxWarp prst="textNoShape">
          <a:avLst/>
        </a:prstTxWarp>
        <a:spAutoFit/>
      </a:bodyPr>
      <a:lstStyle>
        <a:defPPr marL="0" marR="0" indent="0" algn="l" defTabSz="674688" rtl="0" eaLnBrk="1" fontAlgn="base" latinLnBrk="0" hangingPunct="1">
          <a:lnSpc>
            <a:spcPct val="100000"/>
          </a:lnSpc>
          <a:spcBef>
            <a:spcPct val="0"/>
          </a:spcBef>
          <a:spcAft>
            <a:spcPct val="0"/>
          </a:spcAft>
          <a:buClrTx/>
          <a:buSzTx/>
          <a:buFontTx/>
          <a:buNone/>
          <a:tabLst/>
          <a:defRPr kumimoji="0" lang="en-US" sz="1300" b="0" i="0" u="none" strike="noStrike" cap="none" normalizeH="0" baseline="0" smtClean="0">
            <a:ln>
              <a:noFill/>
            </a:ln>
            <a:solidFill>
              <a:schemeClr val="tx1"/>
            </a:solidFill>
            <a:effectLst/>
            <a:latin typeface="Arial" charset="0"/>
          </a:defRPr>
        </a:defPPr>
      </a:lstStyle>
    </a:lnDef>
  </a:objectDefaults>
  <a:extraClrSchemeLst>
    <a:extraClrScheme>
      <a:clrScheme name="VWGoA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WGoA PP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WGoA PP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WGoA PP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WGoA PP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WGoA PP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WGoA PP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WGoA PP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WGoA PP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WGoA PP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WGoA PP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WGoA PP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VWGoA PPT 13">
        <a:dk1>
          <a:srgbClr val="000000"/>
        </a:dk1>
        <a:lt1>
          <a:srgbClr val="FFFFFF"/>
        </a:lt1>
        <a:dk2>
          <a:srgbClr val="003366"/>
        </a:dk2>
        <a:lt2>
          <a:srgbClr val="333333"/>
        </a:lt2>
        <a:accent1>
          <a:srgbClr val="969696"/>
        </a:accent1>
        <a:accent2>
          <a:srgbClr val="99CCFF"/>
        </a:accent2>
        <a:accent3>
          <a:srgbClr val="FFFFFF"/>
        </a:accent3>
        <a:accent4>
          <a:srgbClr val="000000"/>
        </a:accent4>
        <a:accent5>
          <a:srgbClr val="C9C9C9"/>
        </a:accent5>
        <a:accent6>
          <a:srgbClr val="8AB9E7"/>
        </a:accent6>
        <a:hlink>
          <a:srgbClr val="800000"/>
        </a:hlink>
        <a:folHlink>
          <a:srgbClr val="FF9900"/>
        </a:folHlink>
      </a:clrScheme>
      <a:clrMap bg1="lt1" tx1="dk1" bg2="lt2" tx2="dk2" accent1="accent1" accent2="accent2" accent3="accent3" accent4="accent4" accent5="accent5" accent6="accent6" hlink="hlink" folHlink="folHlink"/>
    </a:extraClrScheme>
    <a:extraClrScheme>
      <a:clrScheme name="VWGoA PPT 14">
        <a:dk1>
          <a:srgbClr val="000000"/>
        </a:dk1>
        <a:lt1>
          <a:srgbClr val="FFFFFF"/>
        </a:lt1>
        <a:dk2>
          <a:srgbClr val="99CCFF"/>
        </a:dk2>
        <a:lt2>
          <a:srgbClr val="969696"/>
        </a:lt2>
        <a:accent1>
          <a:srgbClr val="800000"/>
        </a:accent1>
        <a:accent2>
          <a:srgbClr val="FF9900"/>
        </a:accent2>
        <a:accent3>
          <a:srgbClr val="FFFFFF"/>
        </a:accent3>
        <a:accent4>
          <a:srgbClr val="000000"/>
        </a:accent4>
        <a:accent5>
          <a:srgbClr val="C0AAAA"/>
        </a:accent5>
        <a:accent6>
          <a:srgbClr val="E78A00"/>
        </a:accent6>
        <a:hlink>
          <a:srgbClr val="003366"/>
        </a:hlink>
        <a:folHlink>
          <a:srgbClr val="C0C0C0"/>
        </a:folHlink>
      </a:clrScheme>
      <a:clrMap bg1="lt1" tx1="dk1" bg2="lt2" tx2="dk2" accent1="accent1" accent2="accent2" accent3="accent3" accent4="accent4" accent5="accent5" accent6="accent6" hlink="hlink" folHlink="folHlink"/>
    </a:extraClrScheme>
    <a:extraClrScheme>
      <a:clrScheme name="VWGoA PPT 15">
        <a:dk1>
          <a:srgbClr val="000000"/>
        </a:dk1>
        <a:lt1>
          <a:srgbClr val="FFFFFF"/>
        </a:lt1>
        <a:dk2>
          <a:srgbClr val="003366"/>
        </a:dk2>
        <a:lt2>
          <a:srgbClr val="C0C0C0"/>
        </a:lt2>
        <a:accent1>
          <a:srgbClr val="999999"/>
        </a:accent1>
        <a:accent2>
          <a:srgbClr val="99CCFF"/>
        </a:accent2>
        <a:accent3>
          <a:srgbClr val="FFFFFF"/>
        </a:accent3>
        <a:accent4>
          <a:srgbClr val="000000"/>
        </a:accent4>
        <a:accent5>
          <a:srgbClr val="CACACA"/>
        </a:accent5>
        <a:accent6>
          <a:srgbClr val="8AB9E7"/>
        </a:accent6>
        <a:hlink>
          <a:srgbClr val="FF9900"/>
        </a:hlink>
        <a:folHlink>
          <a:srgbClr val="800000"/>
        </a:folHlink>
      </a:clrScheme>
      <a:clrMap bg1="lt1" tx1="dk1" bg2="lt2" tx2="dk2" accent1="accent1" accent2="accent2" accent3="accent3" accent4="accent4" accent5="accent5" accent6="accent6" hlink="hlink" folHlink="folHlink"/>
    </a:extraClrScheme>
    <a:extraClrScheme>
      <a:clrScheme name="VWGoA PPT 16">
        <a:dk1>
          <a:srgbClr val="000000"/>
        </a:dk1>
        <a:lt1>
          <a:srgbClr val="FFFFFF"/>
        </a:lt1>
        <a:dk2>
          <a:srgbClr val="003366"/>
        </a:dk2>
        <a:lt2>
          <a:srgbClr val="C0C0C0"/>
        </a:lt2>
        <a:accent1>
          <a:srgbClr val="969696"/>
        </a:accent1>
        <a:accent2>
          <a:srgbClr val="003366"/>
        </a:accent2>
        <a:accent3>
          <a:srgbClr val="FFFFFF"/>
        </a:accent3>
        <a:accent4>
          <a:srgbClr val="000000"/>
        </a:accent4>
        <a:accent5>
          <a:srgbClr val="C9C9C9"/>
        </a:accent5>
        <a:accent6>
          <a:srgbClr val="002D5C"/>
        </a:accent6>
        <a:hlink>
          <a:srgbClr val="99CCFF"/>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351</Words>
  <Application>Microsoft Office PowerPoint</Application>
  <PresentationFormat>Widescreen</PresentationFormat>
  <Paragraphs>35</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VWGoA PPT</vt:lpstr>
      <vt:lpstr>Volkswagen Group Canada Warranty    </vt:lpstr>
      <vt:lpstr> VERBIAGE</vt:lpstr>
      <vt:lpstr> FULL ASSISTANCE VERBIAGE</vt:lpstr>
      <vt:lpstr> FULL ASSISTANCE VERBIAGE</vt:lpstr>
      <vt:lpstr> FULL ASSISTANCE VERBIAGE</vt:lpstr>
      <vt:lpstr> FULL ASSISTANCE VERBIAGE</vt:lpstr>
      <vt:lpstr> FULL ASSISTANCE VERBIAGE</vt:lpstr>
    </vt:vector>
  </TitlesOfParts>
  <Company>Teleperformance USA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Volkswagen Group Canada Warranty</dc:title>
  <dc:creator>Idahosa Jackson</dc:creator>
  <cp:lastModifiedBy>Idahosa Jackson</cp:lastModifiedBy>
  <cp:revision>2</cp:revision>
  <dcterms:created xsi:type="dcterms:W3CDTF">2019-08-26T15:08:46Z</dcterms:created>
  <dcterms:modified xsi:type="dcterms:W3CDTF">2019-08-26T15:11:12Z</dcterms:modified>
</cp:coreProperties>
</file>