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2" r:id="rId4"/>
  </p:sldMasterIdLst>
  <p:notesMasterIdLst>
    <p:notesMasterId r:id="rId31"/>
  </p:notesMasterIdLst>
  <p:sldIdLst>
    <p:sldId id="3162" r:id="rId5"/>
    <p:sldId id="3154" r:id="rId6"/>
    <p:sldId id="3171" r:id="rId7"/>
    <p:sldId id="334" r:id="rId8"/>
    <p:sldId id="3172" r:id="rId9"/>
    <p:sldId id="478" r:id="rId10"/>
    <p:sldId id="1432" r:id="rId11"/>
    <p:sldId id="3173" r:id="rId12"/>
    <p:sldId id="3174" r:id="rId13"/>
    <p:sldId id="3175" r:id="rId14"/>
    <p:sldId id="3176" r:id="rId15"/>
    <p:sldId id="3191" r:id="rId16"/>
    <p:sldId id="3179" r:id="rId17"/>
    <p:sldId id="3186" r:id="rId18"/>
    <p:sldId id="3184" r:id="rId19"/>
    <p:sldId id="3180" r:id="rId20"/>
    <p:sldId id="3177" r:id="rId21"/>
    <p:sldId id="3182" r:id="rId22"/>
    <p:sldId id="3192" r:id="rId23"/>
    <p:sldId id="3183" r:id="rId24"/>
    <p:sldId id="3114" r:id="rId25"/>
    <p:sldId id="3178" r:id="rId26"/>
    <p:sldId id="3185" r:id="rId27"/>
    <p:sldId id="3187" r:id="rId28"/>
    <p:sldId id="3188" r:id="rId29"/>
    <p:sldId id="3190" r:id="rId3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Intro" id="{A4408395-5842-4089-9A6F-1591B3588ECB}">
          <p14:sldIdLst>
            <p14:sldId id="3162"/>
            <p14:sldId id="3154"/>
            <p14:sldId id="3171"/>
            <p14:sldId id="334"/>
            <p14:sldId id="3172"/>
            <p14:sldId id="478"/>
            <p14:sldId id="1432"/>
            <p14:sldId id="3173"/>
            <p14:sldId id="3174"/>
            <p14:sldId id="3175"/>
            <p14:sldId id="3176"/>
            <p14:sldId id="3191"/>
            <p14:sldId id="3179"/>
            <p14:sldId id="3186"/>
            <p14:sldId id="3184"/>
            <p14:sldId id="3180"/>
            <p14:sldId id="3177"/>
            <p14:sldId id="3182"/>
            <p14:sldId id="3192"/>
            <p14:sldId id="3183"/>
            <p14:sldId id="3114"/>
            <p14:sldId id="3178"/>
            <p14:sldId id="3185"/>
            <p14:sldId id="3187"/>
            <p14:sldId id="3188"/>
            <p14:sldId id="3190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Osaman Adodo" initials="OA" lastIdx="2" clrIdx="0">
    <p:extLst>
      <p:ext uri="{19B8F6BF-5375-455C-9EA6-DF929625EA0E}">
        <p15:presenceInfo xmlns:p15="http://schemas.microsoft.com/office/powerpoint/2012/main" userId="Osaman Adodo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14364"/>
    <a:srgbClr val="16ABB2"/>
    <a:srgbClr val="A984AC"/>
    <a:srgbClr val="59E4EB"/>
    <a:srgbClr val="E2D6E3"/>
    <a:srgbClr val="C5ADC8"/>
    <a:srgbClr val="C8F6F8"/>
    <a:srgbClr val="91EDF1"/>
    <a:srgbClr val="05173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05ECB08-8202-4FB2-BA4D-2D3C6DC09307}" v="1" dt="2023-12-07T18:47:17.125"/>
  </p1510:revLst>
</p1510:revInfo>
</file>

<file path=ppt/tableStyles.xml><?xml version="1.0" encoding="utf-8"?>
<a:tblStyleLst xmlns:a="http://schemas.openxmlformats.org/drawingml/2006/main" def="{21E4AEA4-8DFA-4A89-87EB-49C32662AFE0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3" autoAdjust="0"/>
    <p:restoredTop sz="96327" autoAdjust="0"/>
  </p:normalViewPr>
  <p:slideViewPr>
    <p:cSldViewPr snapToGrid="0">
      <p:cViewPr varScale="1">
        <p:scale>
          <a:sx n="63" d="100"/>
          <a:sy n="63" d="100"/>
        </p:scale>
        <p:origin x="90" y="121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85" Type="http://schemas.microsoft.com/office/2015/10/relationships/revisionInfo" Target="revisionInfo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commentAuthors" Target="commentAuthor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9BE48C-D2E5-4E85-9740-8EF9968CD72F}" type="datetimeFigureOut">
              <a:rPr lang="en-US" smtClean="0"/>
              <a:t>9/30/2025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BBE8533-D3ED-48A6-B486-3AA9560249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78413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b="0">
                <a:latin typeface="Source Sans Pro" panose="020B0503030403020204" pitchFamily="34" charset="0"/>
                <a:ea typeface="Source Sans Pro" panose="020B0503030403020204" pitchFamily="34" charset="0"/>
              </a:rPr>
              <a:t>Add your photo, name, region and sector name</a:t>
            </a:r>
          </a:p>
          <a:p>
            <a:endParaRPr lang="en-CA" b="0">
              <a:latin typeface="Source Sans Pro" panose="020B0503030403020204" pitchFamily="34" charset="0"/>
              <a:ea typeface="Source Sans Pro" panose="020B0503030403020204" pitchFamily="34" charset="0"/>
            </a:endParaRPr>
          </a:p>
          <a:p>
            <a:r>
              <a:rPr lang="en-CA" b="0">
                <a:latin typeface="Source Sans Pro" panose="020B0503030403020204" pitchFamily="34" charset="0"/>
                <a:ea typeface="Source Sans Pro" panose="020B0503030403020204" pitchFamily="34" charset="0"/>
              </a:rPr>
              <a:t>Remember this is a pilot session, you are </a:t>
            </a:r>
            <a:r>
              <a:rPr lang="en-CA" b="0" err="1">
                <a:latin typeface="Source Sans Pro" panose="020B0503030403020204" pitchFamily="34" charset="0"/>
                <a:ea typeface="Source Sans Pro" panose="020B0503030403020204" pitchFamily="34" charset="0"/>
              </a:rPr>
              <a:t>are</a:t>
            </a:r>
            <a:r>
              <a:rPr lang="en-CA" b="0">
                <a:latin typeface="Source Sans Pro" panose="020B0503030403020204" pitchFamily="34" charset="0"/>
                <a:ea typeface="Source Sans Pro" panose="020B0503030403020204" pitchFamily="34" charset="0"/>
              </a:rPr>
              <a:t> here to provide feedback on the content, interactivity considering the initial target for this training are people who has limited knowledge of this tool.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79175D-3A8A-414C-A8A0-42A382DC7D91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11551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79175D-3A8A-414C-A8A0-42A382DC7D91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222814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My First Template</a:t>
            </a:r>
          </a:p>
        </p:txBody>
      </p:sp>
    </p:spTree>
    <p:extLst>
      <p:ext uri="{BB962C8B-B14F-4D97-AF65-F5344CB8AC3E}">
        <p14:creationId xmlns:p14="http://schemas.microsoft.com/office/powerpoint/2010/main" val="18271182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My First Template</a:t>
            </a:r>
          </a:p>
        </p:txBody>
      </p:sp>
    </p:spTree>
    <p:extLst>
      <p:ext uri="{BB962C8B-B14F-4D97-AF65-F5344CB8AC3E}">
        <p14:creationId xmlns:p14="http://schemas.microsoft.com/office/powerpoint/2010/main" val="187915836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6050" y="514350"/>
            <a:ext cx="4573588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My First Template</a:t>
            </a:r>
          </a:p>
        </p:txBody>
      </p:sp>
    </p:spTree>
    <p:extLst>
      <p:ext uri="{BB962C8B-B14F-4D97-AF65-F5344CB8AC3E}">
        <p14:creationId xmlns:p14="http://schemas.microsoft.com/office/powerpoint/2010/main" val="255502417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456491" eaLnBrk="0" hangingPunct="0">
              <a:defRPr sz="2300">
                <a:solidFill>
                  <a:schemeClr val="tx1"/>
                </a:solidFill>
                <a:latin typeface="Arial" charset="0"/>
                <a:ea typeface="ＭＳ Ｐゴシック" pitchFamily="-110" charset="-128"/>
              </a:defRPr>
            </a:lvl1pPr>
            <a:lvl2pPr marL="35879619" indent="-35447153" defTabSz="456491" eaLnBrk="0" hangingPunct="0">
              <a:defRPr sz="2300">
                <a:solidFill>
                  <a:schemeClr val="tx1"/>
                </a:solidFill>
                <a:latin typeface="Arial" charset="0"/>
                <a:ea typeface="ＭＳ Ｐゴシック" pitchFamily="-110" charset="-128"/>
              </a:defRPr>
            </a:lvl2pPr>
            <a:lvl3pPr eaLnBrk="0" hangingPunct="0">
              <a:defRPr sz="2300">
                <a:solidFill>
                  <a:schemeClr val="tx1"/>
                </a:solidFill>
                <a:latin typeface="Arial" charset="0"/>
                <a:ea typeface="ＭＳ Ｐゴシック" pitchFamily="-110" charset="-128"/>
              </a:defRPr>
            </a:lvl3pPr>
            <a:lvl4pPr eaLnBrk="0" hangingPunct="0">
              <a:defRPr sz="2300">
                <a:solidFill>
                  <a:schemeClr val="tx1"/>
                </a:solidFill>
                <a:latin typeface="Arial" charset="0"/>
                <a:ea typeface="ＭＳ Ｐゴシック" pitchFamily="-110" charset="-128"/>
              </a:defRPr>
            </a:lvl4pPr>
            <a:lvl5pPr eaLnBrk="0" hangingPunct="0">
              <a:defRPr sz="2300">
                <a:solidFill>
                  <a:schemeClr val="tx1"/>
                </a:solidFill>
                <a:latin typeface="Arial" charset="0"/>
                <a:ea typeface="ＭＳ Ｐゴシック" pitchFamily="-110" charset="-128"/>
              </a:defRPr>
            </a:lvl5pPr>
            <a:lvl6pPr marL="432465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Arial" charset="0"/>
                <a:ea typeface="ＭＳ Ｐゴシック" pitchFamily="-110" charset="-128"/>
              </a:defRPr>
            </a:lvl6pPr>
            <a:lvl7pPr marL="864931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Arial" charset="0"/>
                <a:ea typeface="ＭＳ Ｐゴシック" pitchFamily="-110" charset="-128"/>
              </a:defRPr>
            </a:lvl7pPr>
            <a:lvl8pPr marL="1297396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Arial" charset="0"/>
                <a:ea typeface="ＭＳ Ｐゴシック" pitchFamily="-110" charset="-128"/>
              </a:defRPr>
            </a:lvl8pPr>
            <a:lvl9pPr marL="1729862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Arial" charset="0"/>
                <a:ea typeface="ＭＳ Ｐゴシック" pitchFamily="-110" charset="-128"/>
              </a:defRPr>
            </a:lvl9pPr>
          </a:lstStyle>
          <a:p>
            <a:pPr eaLnBrk="1" hangingPunct="1"/>
            <a:fld id="{3CB579B3-5FAD-4C02-8633-B2DC8CCEEE09}" type="slidenum">
              <a:rPr lang="en-US" altLang="en-US" sz="1200">
                <a:latin typeface="Source Sans Pro Semibold" panose="020B0603030403020204" pitchFamily="34" charset="0"/>
              </a:rPr>
              <a:pPr eaLnBrk="1" hangingPunct="1"/>
              <a:t>18</a:t>
            </a:fld>
            <a:endParaRPr lang="en-US" altLang="en-US" sz="1200">
              <a:latin typeface="Source Sans Pro Semibold" panose="020B0603030403020204" pitchFamily="34" charset="0"/>
            </a:endParaRPr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4175" y="693738"/>
            <a:ext cx="6094413" cy="3429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7052693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456491" eaLnBrk="0" hangingPunct="0">
              <a:defRPr sz="2300">
                <a:solidFill>
                  <a:schemeClr val="tx1"/>
                </a:solidFill>
                <a:latin typeface="Arial" charset="0"/>
                <a:ea typeface="ＭＳ Ｐゴシック" pitchFamily="-110" charset="-128"/>
              </a:defRPr>
            </a:lvl1pPr>
            <a:lvl2pPr marL="35879619" indent="-35447153" defTabSz="456491" eaLnBrk="0" hangingPunct="0">
              <a:defRPr sz="2300">
                <a:solidFill>
                  <a:schemeClr val="tx1"/>
                </a:solidFill>
                <a:latin typeface="Arial" charset="0"/>
                <a:ea typeface="ＭＳ Ｐゴシック" pitchFamily="-110" charset="-128"/>
              </a:defRPr>
            </a:lvl2pPr>
            <a:lvl3pPr eaLnBrk="0" hangingPunct="0">
              <a:defRPr sz="2300">
                <a:solidFill>
                  <a:schemeClr val="tx1"/>
                </a:solidFill>
                <a:latin typeface="Arial" charset="0"/>
                <a:ea typeface="ＭＳ Ｐゴシック" pitchFamily="-110" charset="-128"/>
              </a:defRPr>
            </a:lvl3pPr>
            <a:lvl4pPr eaLnBrk="0" hangingPunct="0">
              <a:defRPr sz="2300">
                <a:solidFill>
                  <a:schemeClr val="tx1"/>
                </a:solidFill>
                <a:latin typeface="Arial" charset="0"/>
                <a:ea typeface="ＭＳ Ｐゴシック" pitchFamily="-110" charset="-128"/>
              </a:defRPr>
            </a:lvl4pPr>
            <a:lvl5pPr eaLnBrk="0" hangingPunct="0">
              <a:defRPr sz="2300">
                <a:solidFill>
                  <a:schemeClr val="tx1"/>
                </a:solidFill>
                <a:latin typeface="Arial" charset="0"/>
                <a:ea typeface="ＭＳ Ｐゴシック" pitchFamily="-110" charset="-128"/>
              </a:defRPr>
            </a:lvl5pPr>
            <a:lvl6pPr marL="432465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Arial" charset="0"/>
                <a:ea typeface="ＭＳ Ｐゴシック" pitchFamily="-110" charset="-128"/>
              </a:defRPr>
            </a:lvl6pPr>
            <a:lvl7pPr marL="864931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Arial" charset="0"/>
                <a:ea typeface="ＭＳ Ｐゴシック" pitchFamily="-110" charset="-128"/>
              </a:defRPr>
            </a:lvl7pPr>
            <a:lvl8pPr marL="1297396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Arial" charset="0"/>
                <a:ea typeface="ＭＳ Ｐゴシック" pitchFamily="-110" charset="-128"/>
              </a:defRPr>
            </a:lvl8pPr>
            <a:lvl9pPr marL="1729862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Arial" charset="0"/>
                <a:ea typeface="ＭＳ Ｐゴシック" pitchFamily="-110" charset="-128"/>
              </a:defRPr>
            </a:lvl9pPr>
          </a:lstStyle>
          <a:p>
            <a:pPr eaLnBrk="1" hangingPunct="1"/>
            <a:fld id="{ED981776-4520-41CE-AE93-766537311FCE}" type="slidenum">
              <a:rPr lang="en-US" altLang="en-US" sz="1200">
                <a:latin typeface="Source Sans Pro Semibold" panose="020B0603030403020204" pitchFamily="34" charset="0"/>
              </a:rPr>
              <a:pPr eaLnBrk="1" hangingPunct="1"/>
              <a:t>19</a:t>
            </a:fld>
            <a:endParaRPr lang="en-US" altLang="en-US" sz="1200">
              <a:latin typeface="Source Sans Pro Semibold" panose="020B0603030403020204" pitchFamily="34" charset="0"/>
            </a:endParaRPr>
          </a:p>
        </p:txBody>
      </p:sp>
      <p:sp>
        <p:nvSpPr>
          <p:cNvPr id="1269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4175" y="687388"/>
            <a:ext cx="6091238" cy="342741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698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6098" y="4342191"/>
            <a:ext cx="5485805" cy="411389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75635882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456491" eaLnBrk="0" hangingPunct="0">
              <a:defRPr sz="2300">
                <a:solidFill>
                  <a:schemeClr val="tx1"/>
                </a:solidFill>
                <a:latin typeface="Arial" charset="0"/>
                <a:ea typeface="ＭＳ Ｐゴシック" pitchFamily="-110" charset="-128"/>
              </a:defRPr>
            </a:lvl1pPr>
            <a:lvl2pPr marL="35879619" indent="-35447153" defTabSz="456491" eaLnBrk="0" hangingPunct="0">
              <a:defRPr sz="2300">
                <a:solidFill>
                  <a:schemeClr val="tx1"/>
                </a:solidFill>
                <a:latin typeface="Arial" charset="0"/>
                <a:ea typeface="ＭＳ Ｐゴシック" pitchFamily="-110" charset="-128"/>
              </a:defRPr>
            </a:lvl2pPr>
            <a:lvl3pPr eaLnBrk="0" hangingPunct="0">
              <a:defRPr sz="2300">
                <a:solidFill>
                  <a:schemeClr val="tx1"/>
                </a:solidFill>
                <a:latin typeface="Arial" charset="0"/>
                <a:ea typeface="ＭＳ Ｐゴシック" pitchFamily="-110" charset="-128"/>
              </a:defRPr>
            </a:lvl3pPr>
            <a:lvl4pPr eaLnBrk="0" hangingPunct="0">
              <a:defRPr sz="2300">
                <a:solidFill>
                  <a:schemeClr val="tx1"/>
                </a:solidFill>
                <a:latin typeface="Arial" charset="0"/>
                <a:ea typeface="ＭＳ Ｐゴシック" pitchFamily="-110" charset="-128"/>
              </a:defRPr>
            </a:lvl4pPr>
            <a:lvl5pPr eaLnBrk="0" hangingPunct="0">
              <a:defRPr sz="2300">
                <a:solidFill>
                  <a:schemeClr val="tx1"/>
                </a:solidFill>
                <a:latin typeface="Arial" charset="0"/>
                <a:ea typeface="ＭＳ Ｐゴシック" pitchFamily="-110" charset="-128"/>
              </a:defRPr>
            </a:lvl5pPr>
            <a:lvl6pPr marL="432465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Arial" charset="0"/>
                <a:ea typeface="ＭＳ Ｐゴシック" pitchFamily="-110" charset="-128"/>
              </a:defRPr>
            </a:lvl6pPr>
            <a:lvl7pPr marL="864931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Arial" charset="0"/>
                <a:ea typeface="ＭＳ Ｐゴシック" pitchFamily="-110" charset="-128"/>
              </a:defRPr>
            </a:lvl7pPr>
            <a:lvl8pPr marL="1297396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Arial" charset="0"/>
                <a:ea typeface="ＭＳ Ｐゴシック" pitchFamily="-110" charset="-128"/>
              </a:defRPr>
            </a:lvl8pPr>
            <a:lvl9pPr marL="1729862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Arial" charset="0"/>
                <a:ea typeface="ＭＳ Ｐゴシック" pitchFamily="-110" charset="-128"/>
              </a:defRPr>
            </a:lvl9pPr>
          </a:lstStyle>
          <a:p>
            <a:pPr eaLnBrk="1" hangingPunct="1"/>
            <a:fld id="{3CB579B3-5FAD-4C02-8633-B2DC8CCEEE09}" type="slidenum">
              <a:rPr lang="en-US" altLang="en-US" sz="1200">
                <a:latin typeface="Source Sans Pro Semibold" panose="020B0603030403020204" pitchFamily="34" charset="0"/>
              </a:rPr>
              <a:pPr eaLnBrk="1" hangingPunct="1"/>
              <a:t>20</a:t>
            </a:fld>
            <a:endParaRPr lang="en-US" altLang="en-US" sz="1200">
              <a:latin typeface="Source Sans Pro Semibold" panose="020B0603030403020204" pitchFamily="34" charset="0"/>
            </a:endParaRPr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4175" y="693738"/>
            <a:ext cx="6094413" cy="3429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9045024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456491" eaLnBrk="0" hangingPunct="0">
              <a:defRPr sz="2300">
                <a:solidFill>
                  <a:schemeClr val="tx1"/>
                </a:solidFill>
                <a:latin typeface="Arial" charset="0"/>
                <a:ea typeface="ＭＳ Ｐゴシック" pitchFamily="-110" charset="-128"/>
              </a:defRPr>
            </a:lvl1pPr>
            <a:lvl2pPr marL="35879619" indent="-35447153" defTabSz="456491" eaLnBrk="0" hangingPunct="0">
              <a:defRPr sz="2300">
                <a:solidFill>
                  <a:schemeClr val="tx1"/>
                </a:solidFill>
                <a:latin typeface="Arial" charset="0"/>
                <a:ea typeface="ＭＳ Ｐゴシック" pitchFamily="-110" charset="-128"/>
              </a:defRPr>
            </a:lvl2pPr>
            <a:lvl3pPr eaLnBrk="0" hangingPunct="0">
              <a:defRPr sz="2300">
                <a:solidFill>
                  <a:schemeClr val="tx1"/>
                </a:solidFill>
                <a:latin typeface="Arial" charset="0"/>
                <a:ea typeface="ＭＳ Ｐゴシック" pitchFamily="-110" charset="-128"/>
              </a:defRPr>
            </a:lvl3pPr>
            <a:lvl4pPr eaLnBrk="0" hangingPunct="0">
              <a:defRPr sz="2300">
                <a:solidFill>
                  <a:schemeClr val="tx1"/>
                </a:solidFill>
                <a:latin typeface="Arial" charset="0"/>
                <a:ea typeface="ＭＳ Ｐゴシック" pitchFamily="-110" charset="-128"/>
              </a:defRPr>
            </a:lvl4pPr>
            <a:lvl5pPr eaLnBrk="0" hangingPunct="0">
              <a:defRPr sz="2300">
                <a:solidFill>
                  <a:schemeClr val="tx1"/>
                </a:solidFill>
                <a:latin typeface="Arial" charset="0"/>
                <a:ea typeface="ＭＳ Ｐゴシック" pitchFamily="-110" charset="-128"/>
              </a:defRPr>
            </a:lvl5pPr>
            <a:lvl6pPr marL="432465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Arial" charset="0"/>
                <a:ea typeface="ＭＳ Ｐゴシック" pitchFamily="-110" charset="-128"/>
              </a:defRPr>
            </a:lvl6pPr>
            <a:lvl7pPr marL="864931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Arial" charset="0"/>
                <a:ea typeface="ＭＳ Ｐゴシック" pitchFamily="-110" charset="-128"/>
              </a:defRPr>
            </a:lvl7pPr>
            <a:lvl8pPr marL="1297396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Arial" charset="0"/>
                <a:ea typeface="ＭＳ Ｐゴシック" pitchFamily="-110" charset="-128"/>
              </a:defRPr>
            </a:lvl8pPr>
            <a:lvl9pPr marL="1729862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Arial" charset="0"/>
                <a:ea typeface="ＭＳ Ｐゴシック" pitchFamily="-110" charset="-128"/>
              </a:defRPr>
            </a:lvl9pPr>
          </a:lstStyle>
          <a:p>
            <a:pPr eaLnBrk="1" hangingPunct="1"/>
            <a:fld id="{3CB579B3-5FAD-4C02-8633-B2DC8CCEEE09}" type="slidenum">
              <a:rPr lang="en-US" altLang="en-US" sz="1200">
                <a:latin typeface="Source Sans Pro Semibold" panose="020B0603030403020204" pitchFamily="34" charset="0"/>
              </a:rPr>
              <a:pPr eaLnBrk="1" hangingPunct="1"/>
              <a:t>21</a:t>
            </a:fld>
            <a:endParaRPr lang="en-US" altLang="en-US" sz="1200">
              <a:latin typeface="Source Sans Pro Semibold" panose="020B0603030403020204" pitchFamily="34" charset="0"/>
            </a:endParaRPr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4175" y="693738"/>
            <a:ext cx="6094413" cy="3429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230004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My First Template</a:t>
            </a:r>
          </a:p>
        </p:txBody>
      </p:sp>
    </p:spTree>
    <p:extLst>
      <p:ext uri="{BB962C8B-B14F-4D97-AF65-F5344CB8AC3E}">
        <p14:creationId xmlns:p14="http://schemas.microsoft.com/office/powerpoint/2010/main" val="340543774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79175D-3A8A-414C-A8A0-42A382DC7D91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83702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wmf"/><Relationship Id="rId5" Type="http://schemas.openxmlformats.org/officeDocument/2006/relationships/image" Target="../media/image5.wmf"/><Relationship Id="rId4" Type="http://schemas.openxmlformats.org/officeDocument/2006/relationships/image" Target="../media/image4.jpe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9.jpeg"/><Relationship Id="rId7" Type="http://schemas.openxmlformats.org/officeDocument/2006/relationships/image" Target="../media/image6.wmf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wmf"/><Relationship Id="rId5" Type="http://schemas.openxmlformats.org/officeDocument/2006/relationships/image" Target="../media/image10.jpeg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7" Type="http://schemas.openxmlformats.org/officeDocument/2006/relationships/image" Target="../media/image6.wmf"/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wmf"/><Relationship Id="rId5" Type="http://schemas.openxmlformats.org/officeDocument/2006/relationships/image" Target="../media/image3.png"/><Relationship Id="rId4" Type="http://schemas.openxmlformats.org/officeDocument/2006/relationships/image" Target="../media/image14.jpeg"/></Relationships>
</file>

<file path=ppt/slideLayouts/_rels/slideLayout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3.png"/><Relationship Id="rId7" Type="http://schemas.openxmlformats.org/officeDocument/2006/relationships/image" Target="../media/image6.wmf"/><Relationship Id="rId2" Type="http://schemas.openxmlformats.org/officeDocument/2006/relationships/image" Target="../media/image15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wmf"/><Relationship Id="rId5" Type="http://schemas.openxmlformats.org/officeDocument/2006/relationships/image" Target="../media/image17.jpeg"/><Relationship Id="rId10" Type="http://schemas.openxmlformats.org/officeDocument/2006/relationships/image" Target="../media/image20.jpeg"/><Relationship Id="rId4" Type="http://schemas.openxmlformats.org/officeDocument/2006/relationships/image" Target="../media/image16.jpeg"/><Relationship Id="rId9" Type="http://schemas.openxmlformats.org/officeDocument/2006/relationships/image" Target="../media/image19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wmf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5.svg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5.svg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25.png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6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-Corporate 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E98ADBA1-5A3B-C9E5-2226-AA890DFB5022}"/>
              </a:ext>
            </a:extLst>
          </p:cNvPr>
          <p:cNvSpPr/>
          <p:nvPr userDrawn="1"/>
        </p:nvSpPr>
        <p:spPr>
          <a:xfrm>
            <a:off x="0" y="1"/>
            <a:ext cx="12194309" cy="1853904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/>
          </a:p>
        </p:txBody>
      </p:sp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37180EC6-C673-47D6-B1E8-847B5E76469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262" b="14818"/>
          <a:stretch/>
        </p:blipFill>
        <p:spPr>
          <a:xfrm>
            <a:off x="8143542" y="1850191"/>
            <a:ext cx="4047897" cy="2802960"/>
          </a:xfrm>
          <a:prstGeom prst="rect">
            <a:avLst/>
          </a:prstGeom>
        </p:spPr>
      </p:pic>
      <p:sp>
        <p:nvSpPr>
          <p:cNvPr id="13" name="Footer Placeholder 1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77B68-2A4E-4D13-B924-76B57102C377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47619" y="5828761"/>
            <a:ext cx="2844383" cy="1024035"/>
          </a:xfrm>
          <a:prstGeom prst="rect">
            <a:avLst/>
          </a:prstGeom>
        </p:spPr>
      </p:pic>
      <p:pic>
        <p:nvPicPr>
          <p:cNvPr id="18" name="Content Placeholder 3">
            <a:extLst>
              <a:ext uri="{FF2B5EF4-FFF2-40B4-BE49-F238E27FC236}">
                <a16:creationId xmlns="" xmlns:a16="http://schemas.microsoft.com/office/drawing/2014/main" id="{B1E479D6-90E0-4537-BDE1-4E26D94103C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43" t="1795" r="7871" b="7016"/>
          <a:stretch/>
        </p:blipFill>
        <p:spPr>
          <a:xfrm>
            <a:off x="561" y="1850185"/>
            <a:ext cx="4103307" cy="280296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3005" y="2877273"/>
            <a:ext cx="454627" cy="454627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11160275" y="1719927"/>
            <a:ext cx="1187951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800" dirty="0">
                <a:solidFill>
                  <a:schemeClr val="bg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+</a:t>
            </a:r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834640" y="4970248"/>
            <a:ext cx="10515600" cy="634791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667">
                <a:solidFill>
                  <a:schemeClr val="tx2"/>
                </a:solidFill>
                <a:latin typeface="Source Sans Pro" panose="020B0503030403020204" pitchFamily="34" charset="0"/>
              </a:defRPr>
            </a:lvl1pPr>
            <a:lvl2pPr marL="609570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2pPr>
            <a:lvl3pPr marL="121914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marL="182870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4pPr>
            <a:lvl5pPr marL="2438278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5pPr>
            <a:lvl6pPr marL="3047848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6pPr>
            <a:lvl7pPr marL="3657418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7pPr>
            <a:lvl8pPr marL="4266987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8pPr>
            <a:lvl9pPr marL="4876557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Date Placeholder 3">
            <a:extLst>
              <a:ext uri="{FF2B5EF4-FFF2-40B4-BE49-F238E27FC236}">
                <a16:creationId xmlns="" xmlns:a16="http://schemas.microsoft.com/office/drawing/2014/main" id="{F98B0F8D-C4A5-4CB3-AFD9-89423B4807C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1" y="6356352"/>
            <a:ext cx="482695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marL="0" marR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067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Copyright © Hatch </a:t>
            </a:r>
            <a:r>
              <a:rPr lang="en-US" dirty="0" smtClean="0"/>
              <a:t>2025. </a:t>
            </a:r>
            <a:r>
              <a:rPr lang="en-US" dirty="0"/>
              <a:t>All Rights Reserved.</a:t>
            </a:r>
          </a:p>
        </p:txBody>
      </p:sp>
      <p:sp>
        <p:nvSpPr>
          <p:cNvPr id="22" name="Title Placeholder 1">
            <a:extLst>
              <a:ext uri="{FF2B5EF4-FFF2-40B4-BE49-F238E27FC236}">
                <a16:creationId xmlns="" xmlns:a16="http://schemas.microsoft.com/office/drawing/2014/main" id="{22F39F32-4355-4428-94D4-67C0D773A4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6240" y="695724"/>
            <a:ext cx="10769600" cy="9171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defRPr sz="5333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pic>
        <p:nvPicPr>
          <p:cNvPr id="23" name="Picture 22">
            <a:extLst>
              <a:ext uri="{FF2B5EF4-FFF2-40B4-BE49-F238E27FC236}">
                <a16:creationId xmlns="" xmlns:a16="http://schemas.microsoft.com/office/drawing/2014/main" id="{0A2226F0-B66F-4583-B42D-FD074DE007E4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577" y="344369"/>
            <a:ext cx="466523" cy="466523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="" xmlns:a16="http://schemas.microsoft.com/office/drawing/2014/main" id="{8F25578F-04E2-485D-860B-0D0FF48858F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7052" y="2271233"/>
            <a:ext cx="454627" cy="454627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="" xmlns:a16="http://schemas.microsoft.com/office/drawing/2014/main" id="{A64F482D-AF54-475E-8C50-54488B7AC8FB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0" r="1950"/>
          <a:stretch/>
        </p:blipFill>
        <p:spPr>
          <a:xfrm>
            <a:off x="4103869" y="1850185"/>
            <a:ext cx="4039673" cy="280296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F2F276F9-64B5-8944-A40C-3E13BD6BE98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262" b="14818"/>
          <a:stretch/>
        </p:blipFill>
        <p:spPr>
          <a:xfrm>
            <a:off x="8143542" y="1850191"/>
            <a:ext cx="4047897" cy="280296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52C06B44-C114-8DD2-3F80-3B8C3BB9D05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47619" y="5828761"/>
            <a:ext cx="2844383" cy="1024035"/>
          </a:xfrm>
          <a:prstGeom prst="rect">
            <a:avLst/>
          </a:prstGeom>
        </p:spPr>
      </p:pic>
      <p:pic>
        <p:nvPicPr>
          <p:cNvPr id="6" name="Content Placeholder 3">
            <a:extLst>
              <a:ext uri="{FF2B5EF4-FFF2-40B4-BE49-F238E27FC236}">
                <a16:creationId xmlns="" xmlns:a16="http://schemas.microsoft.com/office/drawing/2014/main" id="{1C9F4FBB-0AF9-0FA9-F510-F73AF29B66D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43" t="1795" r="7871" b="7016"/>
          <a:stretch/>
        </p:blipFill>
        <p:spPr>
          <a:xfrm>
            <a:off x="561" y="1850185"/>
            <a:ext cx="4103307" cy="280296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="" xmlns:a16="http://schemas.microsoft.com/office/drawing/2014/main" id="{947EC792-FE56-3E1F-8F38-2C30B861A1FF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3005" y="2877273"/>
            <a:ext cx="454627" cy="454627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E8CC6200-7296-AB7C-0290-24B181468F8B}"/>
              </a:ext>
            </a:extLst>
          </p:cNvPr>
          <p:cNvSpPr txBox="1"/>
          <p:nvPr userDrawn="1"/>
        </p:nvSpPr>
        <p:spPr>
          <a:xfrm>
            <a:off x="11160275" y="1719927"/>
            <a:ext cx="1187951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800" dirty="0">
                <a:solidFill>
                  <a:schemeClr val="bg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+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="" xmlns:a16="http://schemas.microsoft.com/office/drawing/2014/main" id="{6C78CBB0-4283-D7FD-9A4B-C118322C9095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577" y="344369"/>
            <a:ext cx="466523" cy="46652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="" xmlns:a16="http://schemas.microsoft.com/office/drawing/2014/main" id="{3269513B-DD37-3114-DAC6-10EB0FC0D2DC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7052" y="2271233"/>
            <a:ext cx="454627" cy="454627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="" xmlns:a16="http://schemas.microsoft.com/office/drawing/2014/main" id="{87B5BE2C-3DEF-61D1-4885-8643DD4A47DB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0" r="1950"/>
          <a:stretch/>
        </p:blipFill>
        <p:spPr>
          <a:xfrm>
            <a:off x="4103869" y="1850185"/>
            <a:ext cx="4039673" cy="2802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157181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- Metals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ooter Placeholder 1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77B68-2A4E-4D13-B924-76B57102C377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11" name="Content Placeholder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43" r="7643"/>
          <a:stretch/>
        </p:blipFill>
        <p:spPr>
          <a:xfrm>
            <a:off x="-8389" y="1851985"/>
            <a:ext cx="4075173" cy="2705914"/>
          </a:xfrm>
          <a:prstGeom prst="rect">
            <a:avLst/>
          </a:prstGeom>
        </p:spPr>
      </p:pic>
      <p:pic>
        <p:nvPicPr>
          <p:cNvPr id="16" name="Content Placeholder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02" b="5702"/>
          <a:stretch/>
        </p:blipFill>
        <p:spPr>
          <a:xfrm>
            <a:off x="8116827" y="1851985"/>
            <a:ext cx="4075173" cy="270591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47619" y="5828761"/>
            <a:ext cx="2844383" cy="1024035"/>
          </a:xfrm>
          <a:prstGeom prst="rect">
            <a:avLst/>
          </a:prstGeom>
        </p:spPr>
      </p:pic>
      <p:pic>
        <p:nvPicPr>
          <p:cNvPr id="18" name="Content Placeholder 3">
            <a:extLst>
              <a:ext uri="{FF2B5EF4-FFF2-40B4-BE49-F238E27FC236}">
                <a16:creationId xmlns="" xmlns:a16="http://schemas.microsoft.com/office/drawing/2014/main" id="{03F4B96B-1A0D-4FA8-9BC0-FE6F93E1148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" r="203"/>
          <a:stretch/>
        </p:blipFill>
        <p:spPr>
          <a:xfrm>
            <a:off x="4066784" y="1855163"/>
            <a:ext cx="4050043" cy="2705914"/>
          </a:xfrm>
          <a:prstGeom prst="rect">
            <a:avLst/>
          </a:prstGeom>
        </p:spPr>
      </p:pic>
      <p:sp>
        <p:nvSpPr>
          <p:cNvPr id="20" name="Date Placeholder 3">
            <a:extLst>
              <a:ext uri="{FF2B5EF4-FFF2-40B4-BE49-F238E27FC236}">
                <a16:creationId xmlns="" xmlns:a16="http://schemas.microsoft.com/office/drawing/2014/main" id="{D8E92554-8F96-4208-81CB-45BE17E52C2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1" y="6356352"/>
            <a:ext cx="482695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marL="0" marR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067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Copyright © Hatch </a:t>
            </a:r>
            <a:r>
              <a:rPr lang="en-US" dirty="0" smtClean="0"/>
              <a:t>2025. </a:t>
            </a:r>
            <a:r>
              <a:rPr lang="en-US" dirty="0"/>
              <a:t>All Rights Reserved.</a:t>
            </a:r>
          </a:p>
        </p:txBody>
      </p:sp>
      <p:pic>
        <p:nvPicPr>
          <p:cNvPr id="28" name="Picture 27">
            <a:extLst>
              <a:ext uri="{FF2B5EF4-FFF2-40B4-BE49-F238E27FC236}">
                <a16:creationId xmlns="" xmlns:a16="http://schemas.microsoft.com/office/drawing/2014/main" id="{E2488B04-0B6C-4791-8F4D-1013F31DC1E5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3005" y="2877273"/>
            <a:ext cx="454627" cy="454627"/>
          </a:xfrm>
          <a:prstGeom prst="rect">
            <a:avLst/>
          </a:prstGeom>
        </p:spPr>
      </p:pic>
      <p:sp>
        <p:nvSpPr>
          <p:cNvPr id="33" name="Rectangle 32">
            <a:extLst>
              <a:ext uri="{FF2B5EF4-FFF2-40B4-BE49-F238E27FC236}">
                <a16:creationId xmlns="" xmlns:a16="http://schemas.microsoft.com/office/drawing/2014/main" id="{774BEA12-00F9-4F7E-A01B-B77B753033C5}"/>
              </a:ext>
            </a:extLst>
          </p:cNvPr>
          <p:cNvSpPr/>
          <p:nvPr/>
        </p:nvSpPr>
        <p:spPr>
          <a:xfrm>
            <a:off x="0" y="1"/>
            <a:ext cx="12194309" cy="1853904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/>
          </a:p>
        </p:txBody>
      </p:sp>
      <p:sp>
        <p:nvSpPr>
          <p:cNvPr id="29" name="TextBox 28">
            <a:extLst>
              <a:ext uri="{FF2B5EF4-FFF2-40B4-BE49-F238E27FC236}">
                <a16:creationId xmlns="" xmlns:a16="http://schemas.microsoft.com/office/drawing/2014/main" id="{FC824D71-B231-41CA-914A-AD93CDC4D730}"/>
              </a:ext>
            </a:extLst>
          </p:cNvPr>
          <p:cNvSpPr txBox="1"/>
          <p:nvPr/>
        </p:nvSpPr>
        <p:spPr>
          <a:xfrm>
            <a:off x="11160275" y="1719927"/>
            <a:ext cx="1187951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800" dirty="0">
                <a:solidFill>
                  <a:schemeClr val="bg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+</a:t>
            </a:r>
          </a:p>
        </p:txBody>
      </p:sp>
      <p:sp>
        <p:nvSpPr>
          <p:cNvPr id="30" name="Text Placeholder 2">
            <a:extLst>
              <a:ext uri="{FF2B5EF4-FFF2-40B4-BE49-F238E27FC236}">
                <a16:creationId xmlns="" xmlns:a16="http://schemas.microsoft.com/office/drawing/2014/main" id="{BFB30694-52DE-4621-8F22-0006ECFA1B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4640" y="4760698"/>
            <a:ext cx="10515600" cy="634791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667">
                <a:solidFill>
                  <a:schemeClr val="tx2"/>
                </a:solidFill>
                <a:latin typeface="Source Sans Pro" panose="020B0503030403020204" pitchFamily="34" charset="0"/>
              </a:defRPr>
            </a:lvl1pPr>
            <a:lvl2pPr marL="609570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2pPr>
            <a:lvl3pPr marL="121914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marL="182870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4pPr>
            <a:lvl5pPr marL="2438278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5pPr>
            <a:lvl6pPr marL="3047848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6pPr>
            <a:lvl7pPr marL="3657418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7pPr>
            <a:lvl8pPr marL="4266987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8pPr>
            <a:lvl9pPr marL="4876557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pic>
        <p:nvPicPr>
          <p:cNvPr id="31" name="Picture 30">
            <a:extLst>
              <a:ext uri="{FF2B5EF4-FFF2-40B4-BE49-F238E27FC236}">
                <a16:creationId xmlns="" xmlns:a16="http://schemas.microsoft.com/office/drawing/2014/main" id="{EF913A73-73E2-41CC-82A2-19367754A298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577" y="344369"/>
            <a:ext cx="466523" cy="466523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="" xmlns:a16="http://schemas.microsoft.com/office/drawing/2014/main" id="{C04531AB-AF3E-49C6-B205-C716D895F2F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7052" y="2271233"/>
            <a:ext cx="454627" cy="454627"/>
          </a:xfrm>
          <a:prstGeom prst="rect">
            <a:avLst/>
          </a:prstGeom>
        </p:spPr>
      </p:pic>
      <p:sp>
        <p:nvSpPr>
          <p:cNvPr id="34" name="Title Placeholder 1">
            <a:extLst>
              <a:ext uri="{FF2B5EF4-FFF2-40B4-BE49-F238E27FC236}">
                <a16:creationId xmlns="" xmlns:a16="http://schemas.microsoft.com/office/drawing/2014/main" id="{D6F80FE9-F29C-464E-860F-E09506A331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6240" y="695724"/>
            <a:ext cx="10769600" cy="9171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defRPr sz="5333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pic>
        <p:nvPicPr>
          <p:cNvPr id="3" name="Content Placeholder 3">
            <a:extLst>
              <a:ext uri="{FF2B5EF4-FFF2-40B4-BE49-F238E27FC236}">
                <a16:creationId xmlns="" xmlns:a16="http://schemas.microsoft.com/office/drawing/2014/main" id="{AF4507F0-5E97-4516-BC82-C24FC8B7954F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33" b="5733"/>
          <a:stretch/>
        </p:blipFill>
        <p:spPr>
          <a:xfrm>
            <a:off x="-8389" y="1851985"/>
            <a:ext cx="4075173" cy="2705914"/>
          </a:xfrm>
          <a:prstGeom prst="rect">
            <a:avLst/>
          </a:prstGeom>
        </p:spPr>
      </p:pic>
      <p:pic>
        <p:nvPicPr>
          <p:cNvPr id="4" name="Content Placeholder 3">
            <a:extLst>
              <a:ext uri="{FF2B5EF4-FFF2-40B4-BE49-F238E27FC236}">
                <a16:creationId xmlns="" xmlns:a16="http://schemas.microsoft.com/office/drawing/2014/main" id="{A02023BD-B795-59BC-EEFC-EAB0FE6700FB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02" b="5702"/>
          <a:stretch/>
        </p:blipFill>
        <p:spPr>
          <a:xfrm>
            <a:off x="8116827" y="1851985"/>
            <a:ext cx="4075173" cy="270591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9CDAB336-2B12-B23E-42C6-C5BDB69A4F74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47619" y="5828761"/>
            <a:ext cx="2844383" cy="1024035"/>
          </a:xfrm>
          <a:prstGeom prst="rect">
            <a:avLst/>
          </a:prstGeom>
        </p:spPr>
      </p:pic>
      <p:pic>
        <p:nvPicPr>
          <p:cNvPr id="6" name="Content Placeholder 3">
            <a:extLst>
              <a:ext uri="{FF2B5EF4-FFF2-40B4-BE49-F238E27FC236}">
                <a16:creationId xmlns="" xmlns:a16="http://schemas.microsoft.com/office/drawing/2014/main" id="{18FB31F4-40DD-2223-FA5C-32DB54F8D31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" r="203"/>
          <a:stretch/>
        </p:blipFill>
        <p:spPr>
          <a:xfrm>
            <a:off x="4066784" y="1855163"/>
            <a:ext cx="4050043" cy="270591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="" xmlns:a16="http://schemas.microsoft.com/office/drawing/2014/main" id="{3273CD23-601F-FD58-F5D0-00A838EE79D7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3005" y="2877273"/>
            <a:ext cx="454627" cy="454627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9C0D6F48-F512-84B8-A53A-72F7C821EECC}"/>
              </a:ext>
            </a:extLst>
          </p:cNvPr>
          <p:cNvSpPr txBox="1"/>
          <p:nvPr userDrawn="1"/>
        </p:nvSpPr>
        <p:spPr>
          <a:xfrm>
            <a:off x="11160275" y="1719927"/>
            <a:ext cx="1187951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800" dirty="0">
                <a:solidFill>
                  <a:schemeClr val="bg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+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="" xmlns:a16="http://schemas.microsoft.com/office/drawing/2014/main" id="{57BE5655-826A-10B1-8F3E-C965D84FE3B7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577" y="344369"/>
            <a:ext cx="466523" cy="46652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="" xmlns:a16="http://schemas.microsoft.com/office/drawing/2014/main" id="{EFC83655-673A-C0F0-B466-5ABC5B0875C5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7052" y="2271233"/>
            <a:ext cx="454627" cy="4546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148717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- Energy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ooter Placeholder 1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77B68-2A4E-4D13-B924-76B57102C377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15" name="Content Placeholder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-1850"/>
          <a:stretch/>
        </p:blipFill>
        <p:spPr>
          <a:xfrm>
            <a:off x="2466" y="1815391"/>
            <a:ext cx="4128961" cy="2742816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06E6F35D-FE8A-971A-BE01-9F7BA09BC696}"/>
              </a:ext>
            </a:extLst>
          </p:cNvPr>
          <p:cNvSpPr/>
          <p:nvPr userDrawn="1"/>
        </p:nvSpPr>
        <p:spPr>
          <a:xfrm>
            <a:off x="0" y="1"/>
            <a:ext cx="12194309" cy="1853904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/>
          </a:p>
        </p:txBody>
      </p:sp>
      <p:pic>
        <p:nvPicPr>
          <p:cNvPr id="20" name="Picture 19">
            <a:extLst>
              <a:ext uri="{FF2B5EF4-FFF2-40B4-BE49-F238E27FC236}">
                <a16:creationId xmlns="" xmlns:a16="http://schemas.microsoft.com/office/drawing/2014/main" id="{5F329D61-39D8-4EF5-9025-FEA8CBB53E1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49" t="1483" r="5858" b="1000"/>
          <a:stretch/>
        </p:blipFill>
        <p:spPr>
          <a:xfrm>
            <a:off x="8060573" y="1853803"/>
            <a:ext cx="4132440" cy="2704404"/>
          </a:xfrm>
          <a:prstGeom prst="rect">
            <a:avLst/>
          </a:prstGeom>
        </p:spPr>
      </p:pic>
      <p:pic>
        <p:nvPicPr>
          <p:cNvPr id="21" name="Content Placeholder 3">
            <a:extLst>
              <a:ext uri="{FF2B5EF4-FFF2-40B4-BE49-F238E27FC236}">
                <a16:creationId xmlns="" xmlns:a16="http://schemas.microsoft.com/office/drawing/2014/main" id="{ED9B2435-3444-4AFE-BD85-9C202173B1E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80" t="673" r="28307" b="212"/>
          <a:stretch/>
        </p:blipFill>
        <p:spPr>
          <a:xfrm>
            <a:off x="4057649" y="1850969"/>
            <a:ext cx="4060429" cy="270440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47619" y="5828761"/>
            <a:ext cx="2844383" cy="1024035"/>
          </a:xfrm>
          <a:prstGeom prst="rect">
            <a:avLst/>
          </a:prstGeom>
        </p:spPr>
      </p:pic>
      <p:sp>
        <p:nvSpPr>
          <p:cNvPr id="18" name="Date Placeholder 3">
            <a:extLst>
              <a:ext uri="{FF2B5EF4-FFF2-40B4-BE49-F238E27FC236}">
                <a16:creationId xmlns="" xmlns:a16="http://schemas.microsoft.com/office/drawing/2014/main" id="{ECA817E0-F351-4288-9F35-746E3AFCB16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1" y="6356352"/>
            <a:ext cx="482695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marL="0" marR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067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Copyright © Hatch </a:t>
            </a:r>
            <a:r>
              <a:rPr lang="en-US" dirty="0" smtClean="0"/>
              <a:t>2025. </a:t>
            </a:r>
            <a:r>
              <a:rPr lang="en-US" dirty="0"/>
              <a:t>All Rights Reserved.</a:t>
            </a:r>
          </a:p>
        </p:txBody>
      </p:sp>
      <p:pic>
        <p:nvPicPr>
          <p:cNvPr id="30" name="Picture 29">
            <a:extLst>
              <a:ext uri="{FF2B5EF4-FFF2-40B4-BE49-F238E27FC236}">
                <a16:creationId xmlns="" xmlns:a16="http://schemas.microsoft.com/office/drawing/2014/main" id="{D0933F54-BD47-4DBE-805A-1928184B0A6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3005" y="2877273"/>
            <a:ext cx="454627" cy="454627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="" xmlns:a16="http://schemas.microsoft.com/office/drawing/2014/main" id="{CAD8DF9C-C94C-49A1-B971-D9E3D679C0BA}"/>
              </a:ext>
            </a:extLst>
          </p:cNvPr>
          <p:cNvSpPr txBox="1"/>
          <p:nvPr/>
        </p:nvSpPr>
        <p:spPr>
          <a:xfrm>
            <a:off x="11160275" y="1719927"/>
            <a:ext cx="1187951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800" dirty="0">
                <a:solidFill>
                  <a:schemeClr val="bg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+</a:t>
            </a:r>
          </a:p>
        </p:txBody>
      </p:sp>
      <p:sp>
        <p:nvSpPr>
          <p:cNvPr id="33" name="Text Placeholder 2">
            <a:extLst>
              <a:ext uri="{FF2B5EF4-FFF2-40B4-BE49-F238E27FC236}">
                <a16:creationId xmlns="" xmlns:a16="http://schemas.microsoft.com/office/drawing/2014/main" id="{DED5B3EB-2E78-417A-8BDF-F91F6B0538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4640" y="4760698"/>
            <a:ext cx="10515600" cy="634791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667">
                <a:solidFill>
                  <a:schemeClr val="tx2"/>
                </a:solidFill>
                <a:latin typeface="Source Sans Pro" panose="020B0503030403020204" pitchFamily="34" charset="0"/>
              </a:defRPr>
            </a:lvl1pPr>
            <a:lvl2pPr marL="609570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2pPr>
            <a:lvl3pPr marL="121914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marL="182870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4pPr>
            <a:lvl5pPr marL="2438278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5pPr>
            <a:lvl6pPr marL="3047848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6pPr>
            <a:lvl7pPr marL="3657418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7pPr>
            <a:lvl8pPr marL="4266987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8pPr>
            <a:lvl9pPr marL="4876557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pic>
        <p:nvPicPr>
          <p:cNvPr id="34" name="Picture 33">
            <a:extLst>
              <a:ext uri="{FF2B5EF4-FFF2-40B4-BE49-F238E27FC236}">
                <a16:creationId xmlns="" xmlns:a16="http://schemas.microsoft.com/office/drawing/2014/main" id="{F03572AC-5D2B-4A8A-9058-44DE68FFF896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577" y="344369"/>
            <a:ext cx="466523" cy="466523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="" xmlns:a16="http://schemas.microsoft.com/office/drawing/2014/main" id="{89334670-6BAC-44C4-A9D4-F69D6960CC04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7052" y="2271233"/>
            <a:ext cx="454627" cy="454627"/>
          </a:xfrm>
          <a:prstGeom prst="rect">
            <a:avLst/>
          </a:prstGeom>
        </p:spPr>
      </p:pic>
      <p:sp>
        <p:nvSpPr>
          <p:cNvPr id="36" name="Title Placeholder 1">
            <a:extLst>
              <a:ext uri="{FF2B5EF4-FFF2-40B4-BE49-F238E27FC236}">
                <a16:creationId xmlns="" xmlns:a16="http://schemas.microsoft.com/office/drawing/2014/main" id="{38E843B2-AF71-4FB3-848E-5F3AD738C8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6240" y="695724"/>
            <a:ext cx="10769600" cy="9171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defRPr sz="5333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pic>
        <p:nvPicPr>
          <p:cNvPr id="3" name="Content Placeholder 3">
            <a:extLst>
              <a:ext uri="{FF2B5EF4-FFF2-40B4-BE49-F238E27FC236}">
                <a16:creationId xmlns="" xmlns:a16="http://schemas.microsoft.com/office/drawing/2014/main" id="{6413348B-44E1-051B-1A22-FA65ECAA991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-1850"/>
          <a:stretch/>
        </p:blipFill>
        <p:spPr>
          <a:xfrm>
            <a:off x="2466" y="1815391"/>
            <a:ext cx="4128961" cy="274281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4175837C-81F3-895A-0693-F4DC004C152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49" t="1483" r="5858" b="1000"/>
          <a:stretch/>
        </p:blipFill>
        <p:spPr>
          <a:xfrm>
            <a:off x="8060573" y="1853803"/>
            <a:ext cx="4132440" cy="2704404"/>
          </a:xfrm>
          <a:prstGeom prst="rect">
            <a:avLst/>
          </a:prstGeom>
        </p:spPr>
      </p:pic>
      <p:pic>
        <p:nvPicPr>
          <p:cNvPr id="5" name="Content Placeholder 3">
            <a:extLst>
              <a:ext uri="{FF2B5EF4-FFF2-40B4-BE49-F238E27FC236}">
                <a16:creationId xmlns="" xmlns:a16="http://schemas.microsoft.com/office/drawing/2014/main" id="{616064A6-97FA-AF9A-6D31-1D1DF63345C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80" t="673" r="28307" b="212"/>
          <a:stretch/>
        </p:blipFill>
        <p:spPr>
          <a:xfrm>
            <a:off x="4057649" y="1850969"/>
            <a:ext cx="4060429" cy="270440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="" xmlns:a16="http://schemas.microsoft.com/office/drawing/2014/main" id="{756D94F8-EA2A-AAE6-DB36-2BF18976BE8C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47619" y="5828761"/>
            <a:ext cx="2844383" cy="102403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="" xmlns:a16="http://schemas.microsoft.com/office/drawing/2014/main" id="{F99D6462-E947-876E-5748-3A233F593634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3005" y="2877273"/>
            <a:ext cx="454627" cy="454627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9FFCA56F-4A37-A19D-0ABC-7B2ABD1D3590}"/>
              </a:ext>
            </a:extLst>
          </p:cNvPr>
          <p:cNvSpPr txBox="1"/>
          <p:nvPr userDrawn="1"/>
        </p:nvSpPr>
        <p:spPr>
          <a:xfrm>
            <a:off x="11160275" y="1719927"/>
            <a:ext cx="1187951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800" dirty="0">
                <a:solidFill>
                  <a:schemeClr val="bg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+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="" xmlns:a16="http://schemas.microsoft.com/office/drawing/2014/main" id="{C6C9B7FA-0BB1-223E-E938-ED82F700ABA6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577" y="344369"/>
            <a:ext cx="466523" cy="46652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="" xmlns:a16="http://schemas.microsoft.com/office/drawing/2014/main" id="{97F07E8A-5755-CB2A-A2FA-1C6FC5318BCB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7052" y="2271233"/>
            <a:ext cx="454627" cy="4546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013295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- Infrastructur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ooter Placeholder 1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77B68-2A4E-4D13-B924-76B57102C377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11" name="Content Placeholder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53" t="7704" b="5318"/>
          <a:stretch/>
        </p:blipFill>
        <p:spPr>
          <a:xfrm>
            <a:off x="9809" y="1853117"/>
            <a:ext cx="4047303" cy="271212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47619" y="5828761"/>
            <a:ext cx="2844383" cy="1024035"/>
          </a:xfrm>
          <a:prstGeom prst="rect">
            <a:avLst/>
          </a:prstGeom>
        </p:spPr>
      </p:pic>
      <p:pic>
        <p:nvPicPr>
          <p:cNvPr id="20" name="Content Placeholder 3">
            <a:extLst>
              <a:ext uri="{FF2B5EF4-FFF2-40B4-BE49-F238E27FC236}">
                <a16:creationId xmlns="" xmlns:a16="http://schemas.microsoft.com/office/drawing/2014/main" id="{D0345DCD-E5EB-40E6-8B34-5BDDE3C1993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007" b="16099"/>
          <a:stretch/>
        </p:blipFill>
        <p:spPr>
          <a:xfrm>
            <a:off x="4057112" y="1849696"/>
            <a:ext cx="4070656" cy="2713770"/>
          </a:xfrm>
          <a:prstGeom prst="rect">
            <a:avLst/>
          </a:prstGeom>
        </p:spPr>
      </p:pic>
      <p:sp>
        <p:nvSpPr>
          <p:cNvPr id="18" name="Date Placeholder 3">
            <a:extLst>
              <a:ext uri="{FF2B5EF4-FFF2-40B4-BE49-F238E27FC236}">
                <a16:creationId xmlns="" xmlns:a16="http://schemas.microsoft.com/office/drawing/2014/main" id="{C33EB240-A2FE-4695-A639-EC6FBDE343C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1" y="6356352"/>
            <a:ext cx="482695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marL="0" marR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067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Copyright © Hatch </a:t>
            </a:r>
            <a:r>
              <a:rPr lang="en-US" dirty="0" smtClean="0"/>
              <a:t>2025. </a:t>
            </a:r>
            <a:r>
              <a:rPr lang="en-US" dirty="0"/>
              <a:t>All Rights Reserved.</a:t>
            </a:r>
          </a:p>
        </p:txBody>
      </p:sp>
      <p:pic>
        <p:nvPicPr>
          <p:cNvPr id="19" name="Picture Placeholder 7">
            <a:extLst>
              <a:ext uri="{FF2B5EF4-FFF2-40B4-BE49-F238E27FC236}">
                <a16:creationId xmlns="" xmlns:a16="http://schemas.microsoft.com/office/drawing/2014/main" id="{B8A3C468-EB93-41B4-9D1C-6E4C6E0880F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86" b="5686"/>
          <a:stretch/>
        </p:blipFill>
        <p:spPr>
          <a:xfrm>
            <a:off x="8111535" y="1851943"/>
            <a:ext cx="4070656" cy="2709275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="" xmlns:a16="http://schemas.microsoft.com/office/drawing/2014/main" id="{7F218FF2-C517-498C-9A86-4F19022CA36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3005" y="2877273"/>
            <a:ext cx="454627" cy="454627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04E48EAF-963C-3B20-52CE-62F218EF47B7}"/>
              </a:ext>
            </a:extLst>
          </p:cNvPr>
          <p:cNvSpPr/>
          <p:nvPr userDrawn="1"/>
        </p:nvSpPr>
        <p:spPr>
          <a:xfrm>
            <a:off x="0" y="1"/>
            <a:ext cx="12194309" cy="1853904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/>
          </a:p>
        </p:txBody>
      </p:sp>
      <p:sp>
        <p:nvSpPr>
          <p:cNvPr id="31" name="TextBox 30">
            <a:extLst>
              <a:ext uri="{FF2B5EF4-FFF2-40B4-BE49-F238E27FC236}">
                <a16:creationId xmlns="" xmlns:a16="http://schemas.microsoft.com/office/drawing/2014/main" id="{4DEDA9CD-4357-4767-882B-D3DAB902536B}"/>
              </a:ext>
            </a:extLst>
          </p:cNvPr>
          <p:cNvSpPr txBox="1"/>
          <p:nvPr/>
        </p:nvSpPr>
        <p:spPr>
          <a:xfrm>
            <a:off x="11160275" y="1719927"/>
            <a:ext cx="1187951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800" dirty="0">
                <a:solidFill>
                  <a:schemeClr val="bg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+</a:t>
            </a:r>
          </a:p>
        </p:txBody>
      </p:sp>
      <p:sp>
        <p:nvSpPr>
          <p:cNvPr id="32" name="Text Placeholder 2">
            <a:extLst>
              <a:ext uri="{FF2B5EF4-FFF2-40B4-BE49-F238E27FC236}">
                <a16:creationId xmlns="" xmlns:a16="http://schemas.microsoft.com/office/drawing/2014/main" id="{D1D0725F-B698-4089-8333-421A1C0390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4640" y="4760698"/>
            <a:ext cx="10515600" cy="634791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667">
                <a:solidFill>
                  <a:schemeClr val="tx2"/>
                </a:solidFill>
                <a:latin typeface="Source Sans Pro" panose="020B0503030403020204" pitchFamily="34" charset="0"/>
              </a:defRPr>
            </a:lvl1pPr>
            <a:lvl2pPr marL="609570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2pPr>
            <a:lvl3pPr marL="121914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marL="182870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4pPr>
            <a:lvl5pPr marL="2438278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5pPr>
            <a:lvl6pPr marL="3047848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6pPr>
            <a:lvl7pPr marL="3657418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7pPr>
            <a:lvl8pPr marL="4266987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8pPr>
            <a:lvl9pPr marL="4876557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="" xmlns:a16="http://schemas.microsoft.com/office/drawing/2014/main" id="{F561C222-B7A8-4F40-971C-17B782F68A49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577" y="344369"/>
            <a:ext cx="466523" cy="466523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="" xmlns:a16="http://schemas.microsoft.com/office/drawing/2014/main" id="{E776CE99-F674-4549-992B-DD01865BD4D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7052" y="2271233"/>
            <a:ext cx="454627" cy="454627"/>
          </a:xfrm>
          <a:prstGeom prst="rect">
            <a:avLst/>
          </a:prstGeom>
        </p:spPr>
      </p:pic>
      <p:sp>
        <p:nvSpPr>
          <p:cNvPr id="35" name="Title Placeholder 1">
            <a:extLst>
              <a:ext uri="{FF2B5EF4-FFF2-40B4-BE49-F238E27FC236}">
                <a16:creationId xmlns="" xmlns:a16="http://schemas.microsoft.com/office/drawing/2014/main" id="{00DC1681-8DB7-439E-80DC-C81563CC04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6240" y="695724"/>
            <a:ext cx="10769600" cy="9171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defRPr sz="5333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pic>
        <p:nvPicPr>
          <p:cNvPr id="3" name="Content Placeholder 3">
            <a:extLst>
              <a:ext uri="{FF2B5EF4-FFF2-40B4-BE49-F238E27FC236}">
                <a16:creationId xmlns="" xmlns:a16="http://schemas.microsoft.com/office/drawing/2014/main" id="{8E795FC3-F99A-7554-0FD5-4BA20C57BCFE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29" r="8029"/>
          <a:stretch/>
        </p:blipFill>
        <p:spPr>
          <a:xfrm>
            <a:off x="9809" y="1853117"/>
            <a:ext cx="4047303" cy="271212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61180A75-8C2D-99CA-E56E-2A130226601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47619" y="5828761"/>
            <a:ext cx="2844383" cy="1024035"/>
          </a:xfrm>
          <a:prstGeom prst="rect">
            <a:avLst/>
          </a:prstGeom>
        </p:spPr>
      </p:pic>
      <p:pic>
        <p:nvPicPr>
          <p:cNvPr id="5" name="Content Placeholder 3">
            <a:extLst>
              <a:ext uri="{FF2B5EF4-FFF2-40B4-BE49-F238E27FC236}">
                <a16:creationId xmlns="" xmlns:a16="http://schemas.microsoft.com/office/drawing/2014/main" id="{2A0EA9D4-CCE4-BD0B-4748-D320A628FB75}"/>
              </a:ext>
            </a:extLst>
          </p:cNvPr>
          <p:cNvPicPr>
            <a:picLocks noChangeAspect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48" b="5548"/>
          <a:stretch/>
        </p:blipFill>
        <p:spPr>
          <a:xfrm>
            <a:off x="4057112" y="1849696"/>
            <a:ext cx="4070656" cy="2713770"/>
          </a:xfrm>
          <a:prstGeom prst="rect">
            <a:avLst/>
          </a:prstGeom>
        </p:spPr>
      </p:pic>
      <p:pic>
        <p:nvPicPr>
          <p:cNvPr id="6" name="Picture Placeholder 7">
            <a:extLst>
              <a:ext uri="{FF2B5EF4-FFF2-40B4-BE49-F238E27FC236}">
                <a16:creationId xmlns="" xmlns:a16="http://schemas.microsoft.com/office/drawing/2014/main" id="{BF68AED0-E5B0-1450-2D54-E3B4FF84752D}"/>
              </a:ext>
            </a:extLst>
          </p:cNvPr>
          <p:cNvPicPr>
            <a:picLocks noChangeAspect="1"/>
          </p:cNvPicPr>
          <p:nvPr userDrawn="1"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29" b="5629"/>
          <a:stretch/>
        </p:blipFill>
        <p:spPr>
          <a:xfrm>
            <a:off x="8111535" y="1851943"/>
            <a:ext cx="4070656" cy="270927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="" xmlns:a16="http://schemas.microsoft.com/office/drawing/2014/main" id="{C3081A92-FD5D-2D9B-1948-F0C2A79B863F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3005" y="2877273"/>
            <a:ext cx="454627" cy="454627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C108507A-68F1-79B9-3890-D508A7A20244}"/>
              </a:ext>
            </a:extLst>
          </p:cNvPr>
          <p:cNvSpPr txBox="1"/>
          <p:nvPr userDrawn="1"/>
        </p:nvSpPr>
        <p:spPr>
          <a:xfrm>
            <a:off x="11160275" y="1719927"/>
            <a:ext cx="1187951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800" dirty="0">
                <a:solidFill>
                  <a:schemeClr val="bg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+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="" xmlns:a16="http://schemas.microsoft.com/office/drawing/2014/main" id="{A0B27C77-D44A-23C3-48CB-BA0C8C08CCB7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577" y="344369"/>
            <a:ext cx="466523" cy="46652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="" xmlns:a16="http://schemas.microsoft.com/office/drawing/2014/main" id="{F1DDFB53-E49C-FF0A-1332-BA7A7CF38568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7052" y="2271233"/>
            <a:ext cx="454627" cy="4546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332138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2_Title - EDIT 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icture Placeholder 8"/>
          <p:cNvSpPr>
            <a:spLocks noGrp="1"/>
          </p:cNvSpPr>
          <p:nvPr>
            <p:ph type="pic" sz="quarter" idx="13"/>
          </p:nvPr>
        </p:nvSpPr>
        <p:spPr>
          <a:xfrm>
            <a:off x="963" y="1855949"/>
            <a:ext cx="4055600" cy="2704851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0" name="Picture Placeholder 8"/>
          <p:cNvSpPr>
            <a:spLocks noGrp="1"/>
          </p:cNvSpPr>
          <p:nvPr>
            <p:ph type="pic" sz="quarter" idx="14"/>
          </p:nvPr>
        </p:nvSpPr>
        <p:spPr>
          <a:xfrm>
            <a:off x="4058875" y="1855949"/>
            <a:ext cx="4070655" cy="2704851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Picture Placeholder 8"/>
          <p:cNvSpPr>
            <a:spLocks noGrp="1"/>
          </p:cNvSpPr>
          <p:nvPr>
            <p:ph type="pic" sz="quarter" idx="15"/>
          </p:nvPr>
        </p:nvSpPr>
        <p:spPr>
          <a:xfrm>
            <a:off x="8129528" y="1855949"/>
            <a:ext cx="4062472" cy="2704851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480A742D-9281-C733-5DD4-056296F98E88}"/>
              </a:ext>
            </a:extLst>
          </p:cNvPr>
          <p:cNvSpPr/>
          <p:nvPr userDrawn="1"/>
        </p:nvSpPr>
        <p:spPr>
          <a:xfrm>
            <a:off x="0" y="1"/>
            <a:ext cx="12194309" cy="1853904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77B68-2A4E-4D13-B924-76B57102C377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47619" y="5828761"/>
            <a:ext cx="2844383" cy="1024035"/>
          </a:xfrm>
          <a:prstGeom prst="rect">
            <a:avLst/>
          </a:prstGeom>
        </p:spPr>
      </p:pic>
      <p:sp>
        <p:nvSpPr>
          <p:cNvPr id="16" name="Date Placeholder 3">
            <a:extLst>
              <a:ext uri="{FF2B5EF4-FFF2-40B4-BE49-F238E27FC236}">
                <a16:creationId xmlns="" xmlns:a16="http://schemas.microsoft.com/office/drawing/2014/main" id="{5BB90366-B36B-4F4D-875E-9C900D17F08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1" y="6356352"/>
            <a:ext cx="482695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marL="0" marR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067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Copyright © Hatch </a:t>
            </a:r>
            <a:r>
              <a:rPr lang="en-US" dirty="0" smtClean="0"/>
              <a:t>2025. </a:t>
            </a:r>
            <a:r>
              <a:rPr lang="en-US" dirty="0"/>
              <a:t>All Rights Reserved.</a:t>
            </a:r>
          </a:p>
        </p:txBody>
      </p:sp>
      <p:pic>
        <p:nvPicPr>
          <p:cNvPr id="30" name="Picture 29">
            <a:extLst>
              <a:ext uri="{FF2B5EF4-FFF2-40B4-BE49-F238E27FC236}">
                <a16:creationId xmlns="" xmlns:a16="http://schemas.microsoft.com/office/drawing/2014/main" id="{8ADD7109-F7D3-488E-81C3-3367A159F8D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3005" y="2877273"/>
            <a:ext cx="454627" cy="454627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="" xmlns:a16="http://schemas.microsoft.com/office/drawing/2014/main" id="{F20A2A2D-57A0-4980-AE3A-A8CFF1FAE83F}"/>
              </a:ext>
            </a:extLst>
          </p:cNvPr>
          <p:cNvSpPr txBox="1"/>
          <p:nvPr/>
        </p:nvSpPr>
        <p:spPr>
          <a:xfrm>
            <a:off x="11160275" y="1719927"/>
            <a:ext cx="1187951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800" dirty="0">
                <a:solidFill>
                  <a:schemeClr val="bg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+</a:t>
            </a:r>
          </a:p>
        </p:txBody>
      </p:sp>
      <p:sp>
        <p:nvSpPr>
          <p:cNvPr id="33" name="Text Placeholder 2">
            <a:extLst>
              <a:ext uri="{FF2B5EF4-FFF2-40B4-BE49-F238E27FC236}">
                <a16:creationId xmlns="" xmlns:a16="http://schemas.microsoft.com/office/drawing/2014/main" id="{EFDAB7A2-F46D-40E0-9D0E-329BF2C0D8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4640" y="4760698"/>
            <a:ext cx="10515600" cy="634791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667">
                <a:solidFill>
                  <a:schemeClr val="tx2"/>
                </a:solidFill>
                <a:latin typeface="Source Sans Pro" panose="020B0503030403020204" pitchFamily="34" charset="0"/>
              </a:defRPr>
            </a:lvl1pPr>
            <a:lvl2pPr marL="609570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2pPr>
            <a:lvl3pPr marL="121914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marL="182870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4pPr>
            <a:lvl5pPr marL="2438278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5pPr>
            <a:lvl6pPr marL="3047848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6pPr>
            <a:lvl7pPr marL="3657418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7pPr>
            <a:lvl8pPr marL="4266987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8pPr>
            <a:lvl9pPr marL="4876557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pic>
        <p:nvPicPr>
          <p:cNvPr id="34" name="Picture 33">
            <a:extLst>
              <a:ext uri="{FF2B5EF4-FFF2-40B4-BE49-F238E27FC236}">
                <a16:creationId xmlns="" xmlns:a16="http://schemas.microsoft.com/office/drawing/2014/main" id="{0ED506CA-B5AE-4B8F-8D79-3DFA848FFA2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577" y="344369"/>
            <a:ext cx="466523" cy="466523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="" xmlns:a16="http://schemas.microsoft.com/office/drawing/2014/main" id="{900D3694-24DD-49F8-9B75-D517E6E37C9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7052" y="2271233"/>
            <a:ext cx="454627" cy="454627"/>
          </a:xfrm>
          <a:prstGeom prst="rect">
            <a:avLst/>
          </a:prstGeom>
        </p:spPr>
      </p:pic>
      <p:sp>
        <p:nvSpPr>
          <p:cNvPr id="36" name="Title Placeholder 1">
            <a:extLst>
              <a:ext uri="{FF2B5EF4-FFF2-40B4-BE49-F238E27FC236}">
                <a16:creationId xmlns="" xmlns:a16="http://schemas.microsoft.com/office/drawing/2014/main" id="{0F16ECBB-1C85-4C07-83C5-0A3DE0BCB2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6240" y="695724"/>
            <a:ext cx="10769600" cy="9171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defRPr sz="5333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E00E98EB-966D-1A82-EA6D-B12E5973126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47619" y="5828761"/>
            <a:ext cx="2844383" cy="102403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5B553C2F-1D12-EF22-C282-05222C7C92EB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3005" y="2877273"/>
            <a:ext cx="454627" cy="45462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5D7BC5B6-6D8B-7445-3A82-BF2C8C163123}"/>
              </a:ext>
            </a:extLst>
          </p:cNvPr>
          <p:cNvSpPr txBox="1"/>
          <p:nvPr userDrawn="1"/>
        </p:nvSpPr>
        <p:spPr>
          <a:xfrm>
            <a:off x="11160275" y="1719927"/>
            <a:ext cx="1187951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800" dirty="0">
                <a:solidFill>
                  <a:schemeClr val="bg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+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="" xmlns:a16="http://schemas.microsoft.com/office/drawing/2014/main" id="{EAE22C51-0075-4424-CD47-835AE320330B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577" y="344369"/>
            <a:ext cx="466523" cy="46652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="" xmlns:a16="http://schemas.microsoft.com/office/drawing/2014/main" id="{002B359E-3263-0266-42CD-B6CBF3A7591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7052" y="2271233"/>
            <a:ext cx="454627" cy="4546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919957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Bumper-Corpora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724" b="-60"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2813049" y="4137399"/>
            <a:ext cx="6565900" cy="1015205"/>
          </a:xfrm>
          <a:solidFill>
            <a:schemeClr val="tx2"/>
          </a:solidFill>
          <a:ln w="19050">
            <a:noFill/>
          </a:ln>
          <a:effectLst>
            <a:outerShdw blurRad="76200" dist="12700" dir="5400000" algn="ctr" rotWithShape="0">
              <a:schemeClr val="tx1"/>
            </a:outerShdw>
          </a:effectLst>
        </p:spPr>
        <p:txBody>
          <a:bodyPr anchor="ctr">
            <a:normAutofit/>
          </a:bodyPr>
          <a:lstStyle>
            <a:lvl1pPr algn="ctr">
              <a:defRPr sz="44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29C77B68-2A4E-4D13-B924-76B57102C377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6871" y="6243029"/>
            <a:ext cx="1693237" cy="609600"/>
          </a:xfrm>
          <a:prstGeom prst="rect">
            <a:avLst/>
          </a:prstGeom>
        </p:spPr>
      </p:pic>
      <p:sp>
        <p:nvSpPr>
          <p:cNvPr id="12" name="Date Placeholder 4">
            <a:extLst>
              <a:ext uri="{FF2B5EF4-FFF2-40B4-BE49-F238E27FC236}">
                <a16:creationId xmlns="" xmlns:a16="http://schemas.microsoft.com/office/drawing/2014/main" id="{F880EB20-FC00-4A45-9D07-98602C76481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1" y="6356352"/>
            <a:ext cx="4826955" cy="365125"/>
          </a:xfrm>
        </p:spPr>
        <p:txBody>
          <a:bodyPr/>
          <a:lstStyle>
            <a:lvl1pPr>
              <a:defRPr sz="107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Copyright © Hatch </a:t>
            </a:r>
            <a:r>
              <a:rPr lang="en-US" dirty="0" smtClean="0"/>
              <a:t>2025. </a:t>
            </a:r>
            <a:r>
              <a:rPr lang="en-US" dirty="0"/>
              <a:t>All Rights Reserved.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CF73F7CD-0189-845C-810F-03318EF38D8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724" b="-60"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34DD3215-33FE-4F0E-8B18-862D51BFAF16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6871" y="6243029"/>
            <a:ext cx="1693237" cy="609600"/>
          </a:xfrm>
          <a:prstGeom prst="rect">
            <a:avLst/>
          </a:prstGeom>
        </p:spPr>
      </p:pic>
      <p:sp>
        <p:nvSpPr>
          <p:cNvPr id="5" name="Title 6">
            <a:extLst>
              <a:ext uri="{FF2B5EF4-FFF2-40B4-BE49-F238E27FC236}">
                <a16:creationId xmlns="" xmlns:a16="http://schemas.microsoft.com/office/drawing/2014/main" id="{A65058B7-DDE7-6115-45F6-D1EAB4B97C43}"/>
              </a:ext>
            </a:extLst>
          </p:cNvPr>
          <p:cNvSpPr txBox="1">
            <a:spLocks/>
          </p:cNvSpPr>
          <p:nvPr userDrawn="1"/>
        </p:nvSpPr>
        <p:spPr>
          <a:xfrm>
            <a:off x="2813049" y="2162971"/>
            <a:ext cx="6565900" cy="1015205"/>
          </a:xfrm>
          <a:prstGeom prst="rect">
            <a:avLst/>
          </a:prstGeom>
          <a:solidFill>
            <a:schemeClr val="tx2"/>
          </a:solidFill>
          <a:ln w="19050">
            <a:noFill/>
          </a:ln>
          <a:effectLst>
            <a:outerShdw blurRad="76200" dist="12700" dir="5400000" algn="ctr" rotWithShape="0">
              <a:schemeClr val="tx1"/>
            </a:outerShdw>
          </a:effectLst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ctr" defTabSz="121917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18103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Bumper-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29C77B68-2A4E-4D13-B924-76B57102C377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6871" y="6243029"/>
            <a:ext cx="1693237" cy="609600"/>
          </a:xfrm>
          <a:prstGeom prst="rect">
            <a:avLst/>
          </a:prstGeom>
        </p:spPr>
      </p:pic>
      <p:sp>
        <p:nvSpPr>
          <p:cNvPr id="12" name="Date Placeholder 4">
            <a:extLst>
              <a:ext uri="{FF2B5EF4-FFF2-40B4-BE49-F238E27FC236}">
                <a16:creationId xmlns="" xmlns:a16="http://schemas.microsoft.com/office/drawing/2014/main" id="{80B65EF7-3806-4783-B037-867D06B35B7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1" y="6356352"/>
            <a:ext cx="4826955" cy="365125"/>
          </a:xfrm>
        </p:spPr>
        <p:txBody>
          <a:bodyPr/>
          <a:lstStyle>
            <a:lvl1pPr>
              <a:defRPr sz="107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Copyright © Hatch </a:t>
            </a:r>
            <a:r>
              <a:rPr lang="en-US" dirty="0" smtClean="0"/>
              <a:t>2025. </a:t>
            </a:r>
            <a:r>
              <a:rPr lang="en-US" dirty="0"/>
              <a:t>All Rights Reserved.</a:t>
            </a:r>
          </a:p>
        </p:txBody>
      </p:sp>
      <p:sp>
        <p:nvSpPr>
          <p:cNvPr id="8" name="Picture Placeholder 2">
            <a:extLst>
              <a:ext uri="{FF2B5EF4-FFF2-40B4-BE49-F238E27FC236}">
                <a16:creationId xmlns="" xmlns:a16="http://schemas.microsoft.com/office/drawing/2014/main" id="{3816225C-FFA1-4585-99A3-B3E4F78B4E97}"/>
              </a:ext>
            </a:extLst>
          </p:cNvPr>
          <p:cNvSpPr>
            <a:spLocks noGrp="1" noChangeAspect="1"/>
          </p:cNvSpPr>
          <p:nvPr>
            <p:ph type="pic" idx="1"/>
          </p:nvPr>
        </p:nvSpPr>
        <p:spPr>
          <a:xfrm>
            <a:off x="0" y="1"/>
            <a:ext cx="12191999" cy="6857999"/>
          </a:xfrm>
        </p:spPr>
        <p:txBody>
          <a:bodyPr anchor="t"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4" name="Title 6">
            <a:extLst>
              <a:ext uri="{FF2B5EF4-FFF2-40B4-BE49-F238E27FC236}">
                <a16:creationId xmlns="" xmlns:a16="http://schemas.microsoft.com/office/drawing/2014/main" id="{17BB3E63-5CF1-4B45-9960-89C32A872B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3049" y="2162971"/>
            <a:ext cx="6565900" cy="1015205"/>
          </a:xfrm>
          <a:solidFill>
            <a:schemeClr val="tx2"/>
          </a:solidFill>
          <a:ln w="19050">
            <a:noFill/>
          </a:ln>
          <a:effectLst>
            <a:outerShdw blurRad="76200" dist="12700" dir="5400000" algn="ctr" rotWithShape="0">
              <a:schemeClr val="tx1"/>
            </a:outerShdw>
          </a:effectLst>
        </p:spPr>
        <p:txBody>
          <a:bodyPr anchor="ctr">
            <a:normAutofit/>
          </a:bodyPr>
          <a:lstStyle>
            <a:lvl1pPr algn="ctr">
              <a:defRPr sz="44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77805BE4-47E3-E75E-52AD-BB6016A06D6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6871" y="6243029"/>
            <a:ext cx="1693237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75825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5A361-5B70-4BBB-A346-64AB7E0DA365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Placeholder 1"/>
          <p:cNvSpPr>
            <a:spLocks noGrp="1"/>
          </p:cNvSpPr>
          <p:nvPr>
            <p:ph type="title"/>
          </p:nvPr>
        </p:nvSpPr>
        <p:spPr>
          <a:xfrm>
            <a:off x="838199" y="243445"/>
            <a:ext cx="10537556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4267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2"/>
          <p:cNvSpPr>
            <a:spLocks noGrp="1"/>
          </p:cNvSpPr>
          <p:nvPr>
            <p:ph idx="1"/>
          </p:nvPr>
        </p:nvSpPr>
        <p:spPr>
          <a:xfrm>
            <a:off x="838200" y="1695889"/>
            <a:ext cx="10515600" cy="45101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3200">
                <a:latin typeface="Source Sans Pro Light" panose="020B0403030403020204" pitchFamily="34" charset="0"/>
              </a:defRPr>
            </a:lvl1pPr>
            <a:lvl2pPr>
              <a:defRPr sz="2800">
                <a:latin typeface="Source Sans Pro Light" panose="020B0403030403020204" pitchFamily="34" charset="0"/>
              </a:defRPr>
            </a:lvl2pPr>
            <a:lvl3pPr>
              <a:defRPr>
                <a:latin typeface="Source Sans Pro Light" panose="020B0403030403020204" pitchFamily="34" charset="0"/>
              </a:defRPr>
            </a:lvl3pPr>
            <a:lvl4pPr>
              <a:defRPr>
                <a:latin typeface="Source Sans Pro Light" panose="020B0403030403020204" pitchFamily="34" charset="0"/>
              </a:defRPr>
            </a:lvl4pPr>
            <a:lvl5pPr>
              <a:defRPr>
                <a:latin typeface="Source Sans Pro Light" panose="020B0403030403020204" pitchFamily="34" charset="0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11"/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3818593" cy="365125"/>
          </a:xfrm>
        </p:spPr>
        <p:txBody>
          <a:bodyPr/>
          <a:lstStyle>
            <a:lvl1pPr>
              <a:defRPr lang="en-CA" sz="1067" smtClean="0">
                <a:effectLst/>
              </a:defRPr>
            </a:lvl1pPr>
          </a:lstStyle>
          <a:p>
            <a:r>
              <a:rPr lang="en-US" dirty="0"/>
              <a:t>Copyright © Hatch </a:t>
            </a:r>
            <a:r>
              <a:rPr lang="en-US" dirty="0" smtClean="0"/>
              <a:t>2025. </a:t>
            </a:r>
            <a:r>
              <a:rPr lang="en-US" dirty="0"/>
              <a:t>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109378728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735">
          <p15:clr>
            <a:srgbClr val="FBAE40"/>
          </p15:clr>
        </p15:guide>
        <p15:guide id="2" pos="2880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53949"/>
            <a:ext cx="10473776" cy="1325563"/>
          </a:xfrm>
        </p:spPr>
        <p:txBody>
          <a:bodyPr anchor="ctr" anchorCtr="0">
            <a:normAutofit/>
          </a:bodyPr>
          <a:lstStyle>
            <a:lvl1pPr>
              <a:defRPr sz="4267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714810"/>
            <a:ext cx="5181600" cy="4462156"/>
          </a:xfrm>
        </p:spPr>
        <p:txBody>
          <a:bodyPr/>
          <a:lstStyle>
            <a:lvl1pPr>
              <a:defRPr sz="3200">
                <a:latin typeface="Source Sans Pro Light" panose="020B0403030403020204" pitchFamily="34" charset="0"/>
              </a:defRPr>
            </a:lvl1pPr>
            <a:lvl2pPr>
              <a:defRPr>
                <a:latin typeface="Source Sans Pro Light" panose="020B0403030403020204" pitchFamily="34" charset="0"/>
              </a:defRPr>
            </a:lvl2pPr>
            <a:lvl3pPr>
              <a:defRPr>
                <a:latin typeface="Source Sans Pro Light" panose="020B0403030403020204" pitchFamily="34" charset="0"/>
              </a:defRPr>
            </a:lvl3pPr>
            <a:lvl4pPr>
              <a:defRPr>
                <a:latin typeface="Source Sans Pro Light" panose="020B0403030403020204" pitchFamily="34" charset="0"/>
              </a:defRPr>
            </a:lvl4pPr>
            <a:lvl5pPr>
              <a:defRPr>
                <a:latin typeface="Source Sans Pro Light" panose="020B0403030403020204" pitchFamily="34" charset="0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714810"/>
            <a:ext cx="5181600" cy="4462155"/>
          </a:xfrm>
        </p:spPr>
        <p:txBody>
          <a:bodyPr/>
          <a:lstStyle>
            <a:lvl1pPr>
              <a:defRPr>
                <a:latin typeface="Source Sans Pro Light" panose="020B0403030403020204" pitchFamily="34" charset="0"/>
              </a:defRPr>
            </a:lvl1pPr>
            <a:lvl2pPr>
              <a:defRPr>
                <a:latin typeface="Source Sans Pro Light" panose="020B0403030403020204" pitchFamily="34" charset="0"/>
              </a:defRPr>
            </a:lvl2pPr>
            <a:lvl3pPr>
              <a:defRPr>
                <a:latin typeface="Source Sans Pro Light" panose="020B0403030403020204" pitchFamily="34" charset="0"/>
              </a:defRPr>
            </a:lvl3pPr>
            <a:lvl4pPr>
              <a:defRPr>
                <a:latin typeface="Source Sans Pro Light" panose="020B0403030403020204" pitchFamily="34" charset="0"/>
              </a:defRPr>
            </a:lvl4pPr>
            <a:lvl5pPr>
              <a:defRPr>
                <a:latin typeface="Source Sans Pro Light" panose="020B0403030403020204" pitchFamily="34" charset="0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5A361-5B70-4BBB-A346-64AB7E0DA365}" type="slidenum">
              <a:rPr lang="en-US" smtClean="0"/>
              <a:t>‹#›</a:t>
            </a:fld>
            <a:endParaRPr lang="en-US"/>
          </a:p>
        </p:txBody>
      </p:sp>
      <p:sp>
        <p:nvSpPr>
          <p:cNvPr id="8" name="Date Placeholder 11"/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3818593" cy="365125"/>
          </a:xfrm>
        </p:spPr>
        <p:txBody>
          <a:bodyPr/>
          <a:lstStyle>
            <a:lvl1pPr>
              <a:defRPr lang="en-CA" sz="1067" smtClean="0">
                <a:effectLst/>
              </a:defRPr>
            </a:lvl1pPr>
          </a:lstStyle>
          <a:p>
            <a:r>
              <a:rPr lang="en-US" dirty="0"/>
              <a:t>Copyright © Hatch </a:t>
            </a:r>
            <a:r>
              <a:rPr lang="en-US" dirty="0" smtClean="0"/>
              <a:t>2025. </a:t>
            </a:r>
            <a:r>
              <a:rPr lang="en-US" dirty="0"/>
              <a:t>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1761627945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735">
          <p15:clr>
            <a:srgbClr val="FBAE40"/>
          </p15:clr>
        </p15:guide>
        <p15:guide id="2" pos="385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277542"/>
            <a:ext cx="10515600" cy="1271332"/>
          </a:xfrm>
        </p:spPr>
        <p:txBody>
          <a:bodyPr>
            <a:normAutofit/>
          </a:bodyPr>
          <a:lstStyle>
            <a:lvl1pPr>
              <a:defRPr sz="4267">
                <a:solidFill>
                  <a:schemeClr val="accent1"/>
                </a:solidFill>
                <a:latin typeface="+mj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771"/>
            <a:ext cx="5157787" cy="629247"/>
          </a:xfrm>
        </p:spPr>
        <p:txBody>
          <a:bodyPr anchor="b"/>
          <a:lstStyle>
            <a:lvl1pPr marL="0" indent="0">
              <a:buNone/>
              <a:defRPr sz="3200" b="0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443915"/>
            <a:ext cx="5157787" cy="3745751"/>
          </a:xfrm>
        </p:spPr>
        <p:txBody>
          <a:bodyPr>
            <a:normAutofit/>
          </a:bodyPr>
          <a:lstStyle>
            <a:lvl1pPr>
              <a:defRPr sz="2667">
                <a:latin typeface="Source Sans Pro Light" panose="020B0403030403020204" pitchFamily="34" charset="0"/>
              </a:defRPr>
            </a:lvl1pPr>
            <a:lvl2pPr>
              <a:defRPr sz="2400">
                <a:latin typeface="Source Sans Pro Light" panose="020B0403030403020204" pitchFamily="34" charset="0"/>
              </a:defRPr>
            </a:lvl2pPr>
            <a:lvl3pPr>
              <a:defRPr sz="2133">
                <a:latin typeface="Source Sans Pro Light" panose="020B0403030403020204" pitchFamily="34" charset="0"/>
              </a:defRPr>
            </a:lvl3pPr>
            <a:lvl4pPr>
              <a:defRPr sz="1867">
                <a:latin typeface="Source Sans Pro Light" panose="020B0403030403020204" pitchFamily="34" charset="0"/>
              </a:defRPr>
            </a:lvl4pPr>
            <a:lvl5pPr>
              <a:defRPr sz="1867">
                <a:latin typeface="Source Sans Pro Light" panose="020B0403030403020204" pitchFamily="34" charset="0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5" y="1681771"/>
            <a:ext cx="5183188" cy="611663"/>
          </a:xfrm>
        </p:spPr>
        <p:txBody>
          <a:bodyPr anchor="b"/>
          <a:lstStyle>
            <a:lvl1pPr marL="0" indent="0">
              <a:buNone/>
              <a:defRPr sz="3200" b="0">
                <a:latin typeface="+mj-lt"/>
              </a:defRPr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5" y="2443915"/>
            <a:ext cx="5183188" cy="3745751"/>
          </a:xfrm>
        </p:spPr>
        <p:txBody>
          <a:bodyPr>
            <a:normAutofit/>
          </a:bodyPr>
          <a:lstStyle>
            <a:lvl1pPr>
              <a:defRPr sz="2667">
                <a:latin typeface="Source Sans Pro Light" panose="020B0403030403020204" pitchFamily="34" charset="0"/>
              </a:defRPr>
            </a:lvl1pPr>
            <a:lvl2pPr>
              <a:defRPr sz="2400">
                <a:latin typeface="Source Sans Pro Light" panose="020B0403030403020204" pitchFamily="34" charset="0"/>
              </a:defRPr>
            </a:lvl2pPr>
            <a:lvl3pPr>
              <a:defRPr sz="2133">
                <a:latin typeface="Source Sans Pro Light" panose="020B0403030403020204" pitchFamily="34" charset="0"/>
              </a:defRPr>
            </a:lvl3pPr>
            <a:lvl4pPr>
              <a:defRPr sz="1867">
                <a:latin typeface="Source Sans Pro Light" panose="020B0403030403020204" pitchFamily="34" charset="0"/>
              </a:defRPr>
            </a:lvl4pPr>
            <a:lvl5pPr>
              <a:defRPr sz="1867">
                <a:latin typeface="Source Sans Pro Light" panose="020B0403030403020204" pitchFamily="34" charset="0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5A361-5B70-4BBB-A346-64AB7E0DA365}" type="slidenum">
              <a:rPr lang="en-US" smtClean="0"/>
              <a:t>‹#›</a:t>
            </a:fld>
            <a:endParaRPr lang="en-US"/>
          </a:p>
        </p:txBody>
      </p:sp>
      <p:sp>
        <p:nvSpPr>
          <p:cNvPr id="13" name="Date Placeholder 11"/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3818593" cy="365125"/>
          </a:xfrm>
        </p:spPr>
        <p:txBody>
          <a:bodyPr/>
          <a:lstStyle>
            <a:lvl1pPr>
              <a:defRPr lang="en-CA" sz="1067" smtClean="0">
                <a:effectLst/>
              </a:defRPr>
            </a:lvl1pPr>
          </a:lstStyle>
          <a:p>
            <a:r>
              <a:rPr lang="en-US" dirty="0"/>
              <a:t>Copyright © Hatch </a:t>
            </a:r>
            <a:r>
              <a:rPr lang="en-US" dirty="0" smtClean="0"/>
              <a:t>2025. </a:t>
            </a:r>
            <a:r>
              <a:rPr lang="en-US" dirty="0"/>
              <a:t>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1251558028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735">
          <p15:clr>
            <a:srgbClr val="FBAE40"/>
          </p15:clr>
        </p15:guide>
        <p15:guide id="2" pos="2880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Copyright © Hatch </a:t>
            </a:r>
            <a:r>
              <a:rPr lang="en-US" dirty="0" smtClean="0"/>
              <a:t>2025. </a:t>
            </a:r>
            <a:r>
              <a:rPr lang="en-US" dirty="0"/>
              <a:t>All Rights Reserved.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5A361-5B70-4BBB-A346-64AB7E0DA365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itle Placeholder 1"/>
          <p:cNvSpPr>
            <a:spLocks noGrp="1"/>
          </p:cNvSpPr>
          <p:nvPr>
            <p:ph type="title"/>
          </p:nvPr>
        </p:nvSpPr>
        <p:spPr>
          <a:xfrm>
            <a:off x="838199" y="243445"/>
            <a:ext cx="10537556" cy="132556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4267">
                <a:solidFill>
                  <a:schemeClr val="accent1"/>
                </a:solidFill>
                <a:latin typeface="+mj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499877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ontent and Picture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90" y="243446"/>
            <a:ext cx="5095012" cy="1325561"/>
          </a:xfrm>
        </p:spPr>
        <p:txBody>
          <a:bodyPr anchor="t" anchorCtr="0"/>
          <a:lstStyle>
            <a:lvl1pPr>
              <a:defRPr sz="4267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120514" y="1"/>
            <a:ext cx="6071485" cy="6857999"/>
          </a:xfrm>
          <a:solidFill>
            <a:schemeClr val="bg1">
              <a:lumMod val="95000"/>
            </a:schemeClr>
          </a:solidFill>
        </p:spPr>
        <p:txBody>
          <a:bodyPr anchor="t">
            <a:normAutofit/>
          </a:bodyPr>
          <a:lstStyle>
            <a:lvl1pPr marL="0" indent="0">
              <a:buNone/>
              <a:defRPr sz="2000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Copyright © Hatch </a:t>
            </a:r>
            <a:r>
              <a:rPr lang="en-US" dirty="0" smtClean="0"/>
              <a:t>2025. </a:t>
            </a:r>
            <a:r>
              <a:rPr lang="en-US" dirty="0"/>
              <a:t>All Rights Reserved.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5A361-5B70-4BBB-A346-64AB7E0DA365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Text Placeholder 2"/>
          <p:cNvSpPr>
            <a:spLocks noGrp="1"/>
          </p:cNvSpPr>
          <p:nvPr>
            <p:ph idx="13"/>
          </p:nvPr>
        </p:nvSpPr>
        <p:spPr>
          <a:xfrm>
            <a:off x="839790" y="1695889"/>
            <a:ext cx="5118884" cy="45101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>
                <a:latin typeface="Source Sans Pro Light" panose="020B0403030403020204" pitchFamily="34" charset="0"/>
              </a:defRPr>
            </a:lvl1pPr>
            <a:lvl2pPr>
              <a:defRPr>
                <a:latin typeface="Source Sans Pro Light" panose="020B0403030403020204" pitchFamily="34" charset="0"/>
              </a:defRPr>
            </a:lvl2pPr>
            <a:lvl3pPr>
              <a:defRPr>
                <a:latin typeface="Source Sans Pro Light" panose="020B0403030403020204" pitchFamily="34" charset="0"/>
              </a:defRPr>
            </a:lvl3pPr>
            <a:lvl4pPr>
              <a:defRPr>
                <a:latin typeface="Source Sans Pro Light" panose="020B0403030403020204" pitchFamily="34" charset="0"/>
              </a:defRPr>
            </a:lvl4pPr>
            <a:lvl5pPr>
              <a:defRPr>
                <a:latin typeface="Source Sans Pro Light" panose="020B0403030403020204" pitchFamily="34" charset="0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051198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1371604"/>
            <a:ext cx="3932237" cy="1200151"/>
          </a:xfrm>
        </p:spPr>
        <p:txBody>
          <a:bodyPr anchor="t" anchorCtr="0"/>
          <a:lstStyle>
            <a:lvl1pPr>
              <a:defRPr sz="4267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7" y="1"/>
            <a:ext cx="7008812" cy="6858000"/>
          </a:xfrm>
          <a:solidFill>
            <a:schemeClr val="bg1">
              <a:lumMod val="95000"/>
            </a:schemeClr>
          </a:solidFill>
        </p:spPr>
        <p:txBody>
          <a:bodyPr anchor="t">
            <a:normAutofit/>
          </a:bodyPr>
          <a:lstStyle>
            <a:lvl1pPr marL="0" indent="0">
              <a:buNone/>
              <a:defRPr sz="2000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617224"/>
            <a:ext cx="3932237" cy="3251765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77B68-2A4E-4D13-B924-76B57102C37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63604" y="6245543"/>
            <a:ext cx="1686713" cy="607251"/>
          </a:xfrm>
          <a:prstGeom prst="rect">
            <a:avLst/>
          </a:prstGeom>
        </p:spPr>
      </p:pic>
      <p:pic>
        <p:nvPicPr>
          <p:cNvPr id="9" name="Graphic 8">
            <a:extLst>
              <a:ext uri="{FF2B5EF4-FFF2-40B4-BE49-F238E27FC236}">
                <a16:creationId xmlns="" xmlns:a16="http://schemas.microsoft.com/office/drawing/2014/main" id="{DCA5AD56-039C-452C-9F1D-A50BB5BB856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74333" y="1043098"/>
            <a:ext cx="323324" cy="323324"/>
          </a:xfrm>
          <a:prstGeom prst="rect">
            <a:avLst/>
          </a:prstGeom>
        </p:spPr>
      </p:pic>
      <p:sp>
        <p:nvSpPr>
          <p:cNvPr id="10" name="Date Placeholder 2">
            <a:extLst>
              <a:ext uri="{FF2B5EF4-FFF2-40B4-BE49-F238E27FC236}">
                <a16:creationId xmlns="" xmlns:a16="http://schemas.microsoft.com/office/drawing/2014/main" id="{81ACED53-B98F-470D-BA0C-2ACD72EFBCF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4826955" cy="365125"/>
          </a:xfrm>
        </p:spPr>
        <p:txBody>
          <a:bodyPr/>
          <a:lstStyle/>
          <a:p>
            <a:r>
              <a:rPr lang="en-US" dirty="0"/>
              <a:t>Copyright © Hatch </a:t>
            </a:r>
            <a:r>
              <a:rPr lang="en-US" dirty="0" smtClean="0"/>
              <a:t>2025. </a:t>
            </a:r>
            <a:r>
              <a:rPr lang="en-US" dirty="0"/>
              <a:t>All Rights Reserved.</a:t>
            </a:r>
          </a:p>
        </p:txBody>
      </p:sp>
      <p:sp>
        <p:nvSpPr>
          <p:cNvPr id="11" name="Footer Placeholder 3">
            <a:extLst>
              <a:ext uri="{FF2B5EF4-FFF2-40B4-BE49-F238E27FC236}">
                <a16:creationId xmlns="" xmlns:a16="http://schemas.microsoft.com/office/drawing/2014/main" id="{3D99D27D-216F-4035-8358-7DD7CC26CE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2"/>
            <a:ext cx="4114800" cy="365125"/>
          </a:xfrm>
        </p:spPr>
        <p:txBody>
          <a:bodyPr/>
          <a:lstStyle/>
          <a:p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E9DBA780-C6F4-47D0-40F8-676C5DC8B7C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63604" y="6245543"/>
            <a:ext cx="1686713" cy="607251"/>
          </a:xfrm>
          <a:prstGeom prst="rect">
            <a:avLst/>
          </a:prstGeom>
        </p:spPr>
      </p:pic>
      <p:pic>
        <p:nvPicPr>
          <p:cNvPr id="6" name="Graphic 5">
            <a:extLst>
              <a:ext uri="{FF2B5EF4-FFF2-40B4-BE49-F238E27FC236}">
                <a16:creationId xmlns="" xmlns:a16="http://schemas.microsoft.com/office/drawing/2014/main" id="{C1BB8CC2-F9FB-9956-E288-3FE71B0BCB6A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74333" y="1043098"/>
            <a:ext cx="323324" cy="323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123233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77B68-2A4E-4D13-B924-76B57102C37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Date Placeholder 3">
            <a:extLst>
              <a:ext uri="{FF2B5EF4-FFF2-40B4-BE49-F238E27FC236}">
                <a16:creationId xmlns="" xmlns:a16="http://schemas.microsoft.com/office/drawing/2014/main" id="{D9E9623D-62DE-4969-A0FA-31851FC8525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1" y="6356352"/>
            <a:ext cx="482695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marL="0" marR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067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Copyright © Hatch </a:t>
            </a:r>
            <a:r>
              <a:rPr lang="en-US" dirty="0" smtClean="0"/>
              <a:t>2025. </a:t>
            </a:r>
            <a:r>
              <a:rPr lang="en-US" dirty="0"/>
              <a:t>All Rights Reserved.</a:t>
            </a:r>
          </a:p>
        </p:txBody>
      </p:sp>
      <p:sp>
        <p:nvSpPr>
          <p:cNvPr id="8" name="Title 1">
            <a:extLst>
              <a:ext uri="{FF2B5EF4-FFF2-40B4-BE49-F238E27FC236}">
                <a16:creationId xmlns="" xmlns:a16="http://schemas.microsoft.com/office/drawing/2014/main" id="{0EDC491E-D359-4388-934A-3DB1BD276A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53951"/>
            <a:ext cx="10473776" cy="1291588"/>
          </a:xfrm>
        </p:spPr>
        <p:txBody>
          <a:bodyPr anchor="t" anchorCtr="0">
            <a:normAutofit/>
          </a:bodyPr>
          <a:lstStyle>
            <a:lvl1pPr>
              <a:defRPr sz="4267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2" name="Picture Placeholder 2">
            <a:extLst>
              <a:ext uri="{FF2B5EF4-FFF2-40B4-BE49-F238E27FC236}">
                <a16:creationId xmlns="" xmlns:a16="http://schemas.microsoft.com/office/drawing/2014/main" id="{C9618838-FD55-A319-BAF1-307FB1B6BE49}"/>
              </a:ext>
            </a:extLst>
          </p:cNvPr>
          <p:cNvSpPr>
            <a:spLocks noGrp="1" noChangeAspect="1"/>
          </p:cNvSpPr>
          <p:nvPr>
            <p:ph type="pic" idx="1"/>
          </p:nvPr>
        </p:nvSpPr>
        <p:spPr>
          <a:xfrm>
            <a:off x="6447693" y="1688215"/>
            <a:ext cx="4864284" cy="4196769"/>
          </a:xfrm>
          <a:solidFill>
            <a:schemeClr val="bg1">
              <a:lumMod val="95000"/>
            </a:schemeClr>
          </a:solidFill>
        </p:spPr>
        <p:txBody>
          <a:bodyPr anchor="t">
            <a:normAutofit/>
          </a:bodyPr>
          <a:lstStyle>
            <a:lvl1pPr marL="0" indent="0">
              <a:buNone/>
              <a:defRPr sz="2000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078151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77B68-2A4E-4D13-B924-76B57102C37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Date Placeholder 3">
            <a:extLst>
              <a:ext uri="{FF2B5EF4-FFF2-40B4-BE49-F238E27FC236}">
                <a16:creationId xmlns="" xmlns:a16="http://schemas.microsoft.com/office/drawing/2014/main" id="{D9E9623D-62DE-4969-A0FA-31851FC8525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1" y="6356352"/>
            <a:ext cx="482695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marL="0" marR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067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Copyright © Hatch </a:t>
            </a:r>
            <a:r>
              <a:rPr lang="en-US" dirty="0" smtClean="0"/>
              <a:t>2025. </a:t>
            </a:r>
            <a:r>
              <a:rPr lang="en-US" dirty="0"/>
              <a:t>All Rights Reserved.</a:t>
            </a:r>
          </a:p>
        </p:txBody>
      </p:sp>
      <p:sp>
        <p:nvSpPr>
          <p:cNvPr id="8" name="Title 1">
            <a:extLst>
              <a:ext uri="{FF2B5EF4-FFF2-40B4-BE49-F238E27FC236}">
                <a16:creationId xmlns="" xmlns:a16="http://schemas.microsoft.com/office/drawing/2014/main" id="{0EDC491E-D359-4388-934A-3DB1BD276A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53951"/>
            <a:ext cx="10473776" cy="1291588"/>
          </a:xfrm>
        </p:spPr>
        <p:txBody>
          <a:bodyPr anchor="t" anchorCtr="0">
            <a:normAutofit/>
          </a:bodyPr>
          <a:lstStyle>
            <a:lvl1pPr>
              <a:defRPr sz="4267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2" name="Picture Placeholder 2">
            <a:extLst>
              <a:ext uri="{FF2B5EF4-FFF2-40B4-BE49-F238E27FC236}">
                <a16:creationId xmlns="" xmlns:a16="http://schemas.microsoft.com/office/drawing/2014/main" id="{C9618838-FD55-A319-BAF1-307FB1B6BE49}"/>
              </a:ext>
            </a:extLst>
          </p:cNvPr>
          <p:cNvSpPr>
            <a:spLocks noGrp="1" noChangeAspect="1"/>
          </p:cNvSpPr>
          <p:nvPr>
            <p:ph type="pic" idx="1"/>
          </p:nvPr>
        </p:nvSpPr>
        <p:spPr>
          <a:xfrm>
            <a:off x="838200" y="1688215"/>
            <a:ext cx="4864284" cy="4196769"/>
          </a:xfrm>
          <a:solidFill>
            <a:schemeClr val="bg1">
              <a:lumMod val="95000"/>
            </a:schemeClr>
          </a:solidFill>
        </p:spPr>
        <p:txBody>
          <a:bodyPr anchor="t">
            <a:normAutofit/>
          </a:bodyPr>
          <a:lstStyle>
            <a:lvl1pPr marL="0" indent="0">
              <a:buNone/>
              <a:defRPr sz="2000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529349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277542"/>
            <a:ext cx="10515600" cy="1271332"/>
          </a:xfrm>
        </p:spPr>
        <p:txBody>
          <a:bodyPr>
            <a:normAutofit/>
          </a:bodyPr>
          <a:lstStyle>
            <a:lvl1pPr>
              <a:defRPr sz="4267">
                <a:solidFill>
                  <a:schemeClr val="accent1"/>
                </a:solidFill>
                <a:latin typeface="+mj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5A361-5B70-4BBB-A346-64AB7E0DA365}" type="slidenum">
              <a:rPr lang="en-US" smtClean="0"/>
              <a:t>‹#›</a:t>
            </a:fld>
            <a:endParaRPr lang="en-US"/>
          </a:p>
        </p:txBody>
      </p:sp>
      <p:sp>
        <p:nvSpPr>
          <p:cNvPr id="13" name="Date Placeholder 11"/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3818593" cy="365125"/>
          </a:xfrm>
        </p:spPr>
        <p:txBody>
          <a:bodyPr/>
          <a:lstStyle>
            <a:lvl1pPr>
              <a:defRPr lang="en-CA" sz="1067" smtClean="0">
                <a:effectLst/>
              </a:defRPr>
            </a:lvl1pPr>
          </a:lstStyle>
          <a:p>
            <a:r>
              <a:rPr lang="en-US" dirty="0"/>
              <a:t>Copyright © Hatch </a:t>
            </a:r>
            <a:r>
              <a:rPr lang="en-US" dirty="0" smtClean="0"/>
              <a:t>2025. </a:t>
            </a:r>
            <a:r>
              <a:rPr lang="en-US" dirty="0"/>
              <a:t>All Rights Reserved.</a:t>
            </a:r>
          </a:p>
        </p:txBody>
      </p:sp>
      <p:sp>
        <p:nvSpPr>
          <p:cNvPr id="7" name="Picture Placeholder 2">
            <a:extLst>
              <a:ext uri="{FF2B5EF4-FFF2-40B4-BE49-F238E27FC236}">
                <a16:creationId xmlns="" xmlns:a16="http://schemas.microsoft.com/office/drawing/2014/main" id="{4AD99BA8-75CE-51DC-74FF-469CA80A857F}"/>
              </a:ext>
            </a:extLst>
          </p:cNvPr>
          <p:cNvSpPr>
            <a:spLocks noGrp="1" noChangeAspect="1"/>
          </p:cNvSpPr>
          <p:nvPr>
            <p:ph type="pic" idx="1"/>
          </p:nvPr>
        </p:nvSpPr>
        <p:spPr>
          <a:xfrm>
            <a:off x="1153518" y="1810804"/>
            <a:ext cx="2936319" cy="2491565"/>
          </a:xfrm>
          <a:solidFill>
            <a:schemeClr val="bg1">
              <a:lumMod val="95000"/>
            </a:schemeClr>
          </a:solidFill>
        </p:spPr>
        <p:txBody>
          <a:bodyPr anchor="t">
            <a:normAutofit/>
          </a:bodyPr>
          <a:lstStyle>
            <a:lvl1pPr marL="0" indent="0">
              <a:buNone/>
              <a:defRPr sz="1000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2" name="Content Placeholder 3">
            <a:extLst>
              <a:ext uri="{FF2B5EF4-FFF2-40B4-BE49-F238E27FC236}">
                <a16:creationId xmlns="" xmlns:a16="http://schemas.microsoft.com/office/drawing/2014/main" id="{5AE46E87-0B0F-A5D2-F877-EE3FF8F3C3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67127" y="4431321"/>
            <a:ext cx="2922711" cy="943589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latin typeface="Source Sans Pro Light" panose="020B0403030403020204" pitchFamily="34" charset="0"/>
              </a:defRPr>
            </a:lvl1pPr>
            <a:lvl2pPr>
              <a:defRPr sz="1600">
                <a:latin typeface="Source Sans Pro Light" panose="020B0403030403020204" pitchFamily="34" charset="0"/>
              </a:defRPr>
            </a:lvl2pPr>
            <a:lvl3pPr>
              <a:defRPr sz="2133">
                <a:latin typeface="Source Sans Pro Light" panose="020B0403030403020204" pitchFamily="34" charset="0"/>
              </a:defRPr>
            </a:lvl3pPr>
            <a:lvl4pPr>
              <a:defRPr sz="1867">
                <a:latin typeface="Source Sans Pro Light" panose="020B0403030403020204" pitchFamily="34" charset="0"/>
              </a:defRPr>
            </a:lvl4pPr>
            <a:lvl5pPr>
              <a:defRPr sz="1867">
                <a:latin typeface="Source Sans Pro Light" panose="020B0403030403020204" pitchFamily="34" charset="0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Content Placeholder 3">
            <a:extLst>
              <a:ext uri="{FF2B5EF4-FFF2-40B4-BE49-F238E27FC236}">
                <a16:creationId xmlns="" xmlns:a16="http://schemas.microsoft.com/office/drawing/2014/main" id="{66C3BE18-DC86-5FA5-6669-342F0FB862DD}"/>
              </a:ext>
            </a:extLst>
          </p:cNvPr>
          <p:cNvSpPr>
            <a:spLocks noGrp="1"/>
          </p:cNvSpPr>
          <p:nvPr>
            <p:ph sz="half" idx="27"/>
          </p:nvPr>
        </p:nvSpPr>
        <p:spPr>
          <a:xfrm>
            <a:off x="4657126" y="4431321"/>
            <a:ext cx="2922711" cy="943589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latin typeface="Source Sans Pro Light" panose="020B0403030403020204" pitchFamily="34" charset="0"/>
              </a:defRPr>
            </a:lvl1pPr>
            <a:lvl2pPr>
              <a:defRPr sz="1600">
                <a:latin typeface="Source Sans Pro Light" panose="020B0403030403020204" pitchFamily="34" charset="0"/>
              </a:defRPr>
            </a:lvl2pPr>
            <a:lvl3pPr>
              <a:defRPr sz="2133">
                <a:latin typeface="Source Sans Pro Light" panose="020B0403030403020204" pitchFamily="34" charset="0"/>
              </a:defRPr>
            </a:lvl3pPr>
            <a:lvl4pPr>
              <a:defRPr sz="1867">
                <a:latin typeface="Source Sans Pro Light" panose="020B0403030403020204" pitchFamily="34" charset="0"/>
              </a:defRPr>
            </a:lvl4pPr>
            <a:lvl5pPr>
              <a:defRPr sz="1867">
                <a:latin typeface="Source Sans Pro Light" panose="020B0403030403020204" pitchFamily="34" charset="0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5" name="Content Placeholder 3">
            <a:extLst>
              <a:ext uri="{FF2B5EF4-FFF2-40B4-BE49-F238E27FC236}">
                <a16:creationId xmlns="" xmlns:a16="http://schemas.microsoft.com/office/drawing/2014/main" id="{65421CFC-9EC0-0F12-AEB0-E476C3A3442E}"/>
              </a:ext>
            </a:extLst>
          </p:cNvPr>
          <p:cNvSpPr>
            <a:spLocks noGrp="1"/>
          </p:cNvSpPr>
          <p:nvPr>
            <p:ph sz="half" idx="28"/>
          </p:nvPr>
        </p:nvSpPr>
        <p:spPr>
          <a:xfrm>
            <a:off x="8105304" y="4431321"/>
            <a:ext cx="2922711" cy="943589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latin typeface="Source Sans Pro Light" panose="020B0403030403020204" pitchFamily="34" charset="0"/>
              </a:defRPr>
            </a:lvl1pPr>
            <a:lvl2pPr marL="609585" indent="0">
              <a:buNone/>
              <a:defRPr sz="1600">
                <a:latin typeface="Source Sans Pro Light" panose="020B0403030403020204" pitchFamily="34" charset="0"/>
              </a:defRPr>
            </a:lvl2pPr>
            <a:lvl3pPr>
              <a:defRPr sz="2133">
                <a:latin typeface="Source Sans Pro Light" panose="020B0403030403020204" pitchFamily="34" charset="0"/>
              </a:defRPr>
            </a:lvl3pPr>
            <a:lvl4pPr>
              <a:defRPr sz="1867">
                <a:latin typeface="Source Sans Pro Light" panose="020B0403030403020204" pitchFamily="34" charset="0"/>
              </a:defRPr>
            </a:lvl4pPr>
            <a:lvl5pPr>
              <a:defRPr sz="1867">
                <a:latin typeface="Source Sans Pro Light" panose="020B0403030403020204" pitchFamily="34" charset="0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6" name="Picture Placeholder 2">
            <a:extLst>
              <a:ext uri="{FF2B5EF4-FFF2-40B4-BE49-F238E27FC236}">
                <a16:creationId xmlns="" xmlns:a16="http://schemas.microsoft.com/office/drawing/2014/main" id="{A87859E3-2A22-E019-08C0-D736E7F4A2A6}"/>
              </a:ext>
            </a:extLst>
          </p:cNvPr>
          <p:cNvSpPr>
            <a:spLocks noGrp="1" noChangeAspect="1"/>
          </p:cNvSpPr>
          <p:nvPr>
            <p:ph type="pic" idx="29"/>
          </p:nvPr>
        </p:nvSpPr>
        <p:spPr>
          <a:xfrm>
            <a:off x="4657126" y="1810804"/>
            <a:ext cx="2936319" cy="2491565"/>
          </a:xfrm>
          <a:solidFill>
            <a:schemeClr val="bg1">
              <a:lumMod val="95000"/>
            </a:schemeClr>
          </a:solidFill>
        </p:spPr>
        <p:txBody>
          <a:bodyPr anchor="t">
            <a:normAutofit/>
          </a:bodyPr>
          <a:lstStyle>
            <a:lvl1pPr marL="0" indent="0">
              <a:buNone/>
              <a:defRPr sz="1000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7" name="Picture Placeholder 2">
            <a:extLst>
              <a:ext uri="{FF2B5EF4-FFF2-40B4-BE49-F238E27FC236}">
                <a16:creationId xmlns="" xmlns:a16="http://schemas.microsoft.com/office/drawing/2014/main" id="{BE6B65FD-100C-F828-276E-2FB95137E48E}"/>
              </a:ext>
            </a:extLst>
          </p:cNvPr>
          <p:cNvSpPr>
            <a:spLocks noGrp="1" noChangeAspect="1"/>
          </p:cNvSpPr>
          <p:nvPr>
            <p:ph type="pic" idx="30"/>
          </p:nvPr>
        </p:nvSpPr>
        <p:spPr>
          <a:xfrm>
            <a:off x="8105304" y="1810804"/>
            <a:ext cx="2936319" cy="2491565"/>
          </a:xfrm>
          <a:solidFill>
            <a:schemeClr val="bg1">
              <a:lumMod val="95000"/>
            </a:schemeClr>
          </a:solidFill>
        </p:spPr>
        <p:txBody>
          <a:bodyPr anchor="t">
            <a:normAutofit/>
          </a:bodyPr>
          <a:lstStyle>
            <a:lvl1pPr marL="0" indent="0">
              <a:buNone/>
              <a:defRPr sz="1000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0075572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735">
          <p15:clr>
            <a:srgbClr val="FBAE40"/>
          </p15:clr>
        </p15:guide>
        <p15:guide id="2" pos="2880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="" xmlns:a16="http://schemas.microsoft.com/office/drawing/2014/main" id="{DB3F6552-634D-A4CF-A206-EA892C423C82}"/>
              </a:ext>
            </a:extLst>
          </p:cNvPr>
          <p:cNvSpPr/>
          <p:nvPr userDrawn="1"/>
        </p:nvSpPr>
        <p:spPr>
          <a:xfrm>
            <a:off x="8995061" y="3813144"/>
            <a:ext cx="2677296" cy="2380993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>
              <a:spcBef>
                <a:spcPct val="20000"/>
              </a:spcBef>
              <a:defRPr/>
            </a:pPr>
            <a:endParaRPr lang="en-US" sz="1600" b="1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="" xmlns:a16="http://schemas.microsoft.com/office/drawing/2014/main" id="{D3A260D9-625A-313E-A0F4-7CC19E4FEDC2}"/>
              </a:ext>
            </a:extLst>
          </p:cNvPr>
          <p:cNvSpPr/>
          <p:nvPr userDrawn="1"/>
        </p:nvSpPr>
        <p:spPr>
          <a:xfrm>
            <a:off x="6171140" y="1611404"/>
            <a:ext cx="2677296" cy="2380993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1219170">
              <a:spcBef>
                <a:spcPct val="20000"/>
              </a:spcBef>
              <a:defRPr/>
            </a:pPr>
            <a:r>
              <a:rPr lang="en-US" sz="1333" dirty="0"/>
              <a:t> </a:t>
            </a:r>
          </a:p>
          <a:p>
            <a:pPr lvl="0" algn="ctr" defTabSz="1219170">
              <a:spcBef>
                <a:spcPct val="20000"/>
              </a:spcBef>
              <a:defRPr/>
            </a:pPr>
            <a:r>
              <a:rPr lang="en-US" sz="1600" b="1" dirty="0">
                <a:solidFill>
                  <a:schemeClr val="bg1">
                    <a:lumMod val="95000"/>
                  </a:schemeClr>
                </a:solidFill>
              </a:rPr>
              <a:t/>
            </a:r>
            <a:br>
              <a:rPr lang="en-US" sz="1600" b="1" dirty="0">
                <a:solidFill>
                  <a:schemeClr val="bg1">
                    <a:lumMod val="95000"/>
                  </a:schemeClr>
                </a:solidFill>
              </a:rPr>
            </a:br>
            <a:r>
              <a:rPr lang="en-US" sz="1600" b="1" dirty="0">
                <a:solidFill>
                  <a:schemeClr val="bg1">
                    <a:lumMod val="95000"/>
                  </a:schemeClr>
                </a:solidFill>
              </a:rPr>
              <a:t/>
            </a:r>
            <a:br>
              <a:rPr lang="en-US" sz="1600" b="1" dirty="0">
                <a:solidFill>
                  <a:schemeClr val="bg1">
                    <a:lumMod val="95000"/>
                  </a:schemeClr>
                </a:solidFill>
              </a:rPr>
            </a:br>
            <a:endParaRPr lang="en-US" sz="2133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2763BA6B-3519-1B7C-9D98-4BEA229788AE}"/>
              </a:ext>
            </a:extLst>
          </p:cNvPr>
          <p:cNvSpPr/>
          <p:nvPr userDrawn="1"/>
        </p:nvSpPr>
        <p:spPr>
          <a:xfrm>
            <a:off x="3348317" y="3813144"/>
            <a:ext cx="2677296" cy="2380993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1219170">
              <a:spcBef>
                <a:spcPct val="20000"/>
              </a:spcBef>
              <a:defRPr/>
            </a:pPr>
            <a:endParaRPr lang="en-US" sz="5333">
              <a:latin typeface="FontAwesome" pitchFamily="2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="" xmlns:a16="http://schemas.microsoft.com/office/drawing/2014/main" id="{F3661CFD-5E8F-21FE-013F-747386D1A484}"/>
              </a:ext>
            </a:extLst>
          </p:cNvPr>
          <p:cNvSpPr/>
          <p:nvPr userDrawn="1"/>
        </p:nvSpPr>
        <p:spPr>
          <a:xfrm>
            <a:off x="487251" y="1611405"/>
            <a:ext cx="2677295" cy="2380993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1219170">
              <a:spcBef>
                <a:spcPct val="20000"/>
              </a:spcBef>
              <a:defRPr/>
            </a:pPr>
            <a:endParaRPr lang="en-US" sz="5867">
              <a:solidFill>
                <a:schemeClr val="tx2"/>
              </a:solidFill>
              <a:latin typeface="FontAwesome" pitchFamily="2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277542"/>
            <a:ext cx="10515600" cy="1271332"/>
          </a:xfrm>
        </p:spPr>
        <p:txBody>
          <a:bodyPr anchor="t">
            <a:normAutofit/>
          </a:bodyPr>
          <a:lstStyle>
            <a:lvl1pPr>
              <a:defRPr sz="4267">
                <a:solidFill>
                  <a:schemeClr val="accent1"/>
                </a:solidFill>
                <a:latin typeface="+mj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5A361-5B70-4BBB-A346-64AB7E0DA365}" type="slidenum">
              <a:rPr lang="en-US" smtClean="0"/>
              <a:t>‹#›</a:t>
            </a:fld>
            <a:endParaRPr lang="en-US"/>
          </a:p>
        </p:txBody>
      </p:sp>
      <p:sp>
        <p:nvSpPr>
          <p:cNvPr id="13" name="Date Placeholder 11"/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3818593" cy="365125"/>
          </a:xfrm>
        </p:spPr>
        <p:txBody>
          <a:bodyPr/>
          <a:lstStyle>
            <a:lvl1pPr>
              <a:defRPr lang="en-CA" sz="1067" smtClean="0">
                <a:effectLst/>
              </a:defRPr>
            </a:lvl1pPr>
          </a:lstStyle>
          <a:p>
            <a:r>
              <a:rPr lang="en-US" dirty="0"/>
              <a:t>Copyright © Hatch </a:t>
            </a:r>
            <a:r>
              <a:rPr lang="en-US" dirty="0" smtClean="0"/>
              <a:t>2025. </a:t>
            </a:r>
            <a:r>
              <a:rPr lang="en-US" dirty="0"/>
              <a:t>All Rights Reserved.</a:t>
            </a:r>
          </a:p>
        </p:txBody>
      </p:sp>
      <p:sp>
        <p:nvSpPr>
          <p:cNvPr id="7" name="Picture Placeholder 2">
            <a:extLst>
              <a:ext uri="{FF2B5EF4-FFF2-40B4-BE49-F238E27FC236}">
                <a16:creationId xmlns="" xmlns:a16="http://schemas.microsoft.com/office/drawing/2014/main" id="{4AD99BA8-75CE-51DC-74FF-469CA80A857F}"/>
              </a:ext>
            </a:extLst>
          </p:cNvPr>
          <p:cNvSpPr>
            <a:spLocks noGrp="1" noChangeAspect="1"/>
          </p:cNvSpPr>
          <p:nvPr>
            <p:ph type="pic" idx="1"/>
          </p:nvPr>
        </p:nvSpPr>
        <p:spPr>
          <a:xfrm>
            <a:off x="487252" y="3992397"/>
            <a:ext cx="2677295" cy="2193325"/>
          </a:xfrm>
          <a:solidFill>
            <a:schemeClr val="bg1">
              <a:lumMod val="95000"/>
            </a:schemeClr>
          </a:solidFill>
        </p:spPr>
        <p:txBody>
          <a:bodyPr anchor="t">
            <a:normAutofit/>
          </a:bodyPr>
          <a:lstStyle>
            <a:lvl1pPr marL="0" indent="0">
              <a:buNone/>
              <a:defRPr sz="1000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0" name="Picture Placeholder 2">
            <a:extLst>
              <a:ext uri="{FF2B5EF4-FFF2-40B4-BE49-F238E27FC236}">
                <a16:creationId xmlns="" xmlns:a16="http://schemas.microsoft.com/office/drawing/2014/main" id="{BA86C9C0-51CB-BA27-0841-4E4D46C14CF6}"/>
              </a:ext>
            </a:extLst>
          </p:cNvPr>
          <p:cNvSpPr>
            <a:spLocks noGrp="1" noChangeAspect="1"/>
          </p:cNvSpPr>
          <p:nvPr>
            <p:ph type="pic" idx="13"/>
          </p:nvPr>
        </p:nvSpPr>
        <p:spPr>
          <a:xfrm>
            <a:off x="3347769" y="1619819"/>
            <a:ext cx="2677295" cy="2193325"/>
          </a:xfrm>
          <a:solidFill>
            <a:schemeClr val="bg1">
              <a:lumMod val="95000"/>
            </a:schemeClr>
          </a:solidFill>
        </p:spPr>
        <p:txBody>
          <a:bodyPr anchor="t">
            <a:normAutofit/>
          </a:bodyPr>
          <a:lstStyle>
            <a:lvl1pPr marL="0" indent="0">
              <a:buNone/>
              <a:defRPr sz="1000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1" name="Picture Placeholder 2">
            <a:extLst>
              <a:ext uri="{FF2B5EF4-FFF2-40B4-BE49-F238E27FC236}">
                <a16:creationId xmlns="" xmlns:a16="http://schemas.microsoft.com/office/drawing/2014/main" id="{60698016-2C57-97CC-70D2-1E67B4399D31}"/>
              </a:ext>
            </a:extLst>
          </p:cNvPr>
          <p:cNvSpPr>
            <a:spLocks noGrp="1" noChangeAspect="1"/>
          </p:cNvSpPr>
          <p:nvPr>
            <p:ph type="pic" idx="14"/>
          </p:nvPr>
        </p:nvSpPr>
        <p:spPr>
          <a:xfrm>
            <a:off x="6171141" y="3992397"/>
            <a:ext cx="2677295" cy="2193325"/>
          </a:xfrm>
          <a:solidFill>
            <a:schemeClr val="bg1">
              <a:lumMod val="95000"/>
            </a:schemeClr>
          </a:solidFill>
        </p:spPr>
        <p:txBody>
          <a:bodyPr anchor="t">
            <a:normAutofit/>
          </a:bodyPr>
          <a:lstStyle>
            <a:lvl1pPr marL="0" indent="0">
              <a:buNone/>
              <a:defRPr sz="1000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8" name="Picture Placeholder 2">
            <a:extLst>
              <a:ext uri="{FF2B5EF4-FFF2-40B4-BE49-F238E27FC236}">
                <a16:creationId xmlns="" xmlns:a16="http://schemas.microsoft.com/office/drawing/2014/main" id="{73578E20-F850-3831-E7E0-C1426DC1EDC7}"/>
              </a:ext>
            </a:extLst>
          </p:cNvPr>
          <p:cNvSpPr>
            <a:spLocks noGrp="1" noChangeAspect="1"/>
          </p:cNvSpPr>
          <p:nvPr>
            <p:ph type="pic" idx="15"/>
          </p:nvPr>
        </p:nvSpPr>
        <p:spPr>
          <a:xfrm>
            <a:off x="8993963" y="1619819"/>
            <a:ext cx="2677295" cy="2193325"/>
          </a:xfrm>
          <a:solidFill>
            <a:schemeClr val="bg1">
              <a:lumMod val="95000"/>
            </a:schemeClr>
          </a:solidFill>
        </p:spPr>
        <p:txBody>
          <a:bodyPr anchor="t">
            <a:normAutofit/>
          </a:bodyPr>
          <a:lstStyle>
            <a:lvl1pPr marL="0" indent="0">
              <a:buNone/>
              <a:defRPr sz="1000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4568309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735">
          <p15:clr>
            <a:srgbClr val="FBAE40"/>
          </p15:clr>
        </p15:guide>
        <p15:guide id="2" pos="2880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9EE70D9B-6FBA-0D92-0011-4A8A6AEEDE3E}"/>
              </a:ext>
            </a:extLst>
          </p:cNvPr>
          <p:cNvSpPr/>
          <p:nvPr userDrawn="1"/>
        </p:nvSpPr>
        <p:spPr>
          <a:xfrm>
            <a:off x="8094767" y="3221854"/>
            <a:ext cx="3469532" cy="56122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C7E6840E-24BB-234E-4922-B8BCD6BEC7EE}"/>
              </a:ext>
            </a:extLst>
          </p:cNvPr>
          <p:cNvSpPr/>
          <p:nvPr userDrawn="1"/>
        </p:nvSpPr>
        <p:spPr>
          <a:xfrm>
            <a:off x="4341561" y="3227857"/>
            <a:ext cx="3469532" cy="561221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3" name="Rectangle 2">
            <a:extLst>
              <a:ext uri="{FF2B5EF4-FFF2-40B4-BE49-F238E27FC236}">
                <a16:creationId xmlns="" xmlns:a16="http://schemas.microsoft.com/office/drawing/2014/main" id="{D21BC85B-8440-324F-D8FB-8F6FCED2EA90}"/>
              </a:ext>
            </a:extLst>
          </p:cNvPr>
          <p:cNvSpPr/>
          <p:nvPr userDrawn="1"/>
        </p:nvSpPr>
        <p:spPr>
          <a:xfrm>
            <a:off x="590995" y="3221854"/>
            <a:ext cx="3469532" cy="561221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277542"/>
            <a:ext cx="10515600" cy="1271332"/>
          </a:xfrm>
        </p:spPr>
        <p:txBody>
          <a:bodyPr anchor="t">
            <a:normAutofit/>
          </a:bodyPr>
          <a:lstStyle>
            <a:lvl1pPr>
              <a:defRPr sz="4267">
                <a:solidFill>
                  <a:schemeClr val="accent1"/>
                </a:solidFill>
                <a:latin typeface="+mj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867C8F1A-D0A4-BD24-6925-EB7CBC13F9DE}"/>
              </a:ext>
            </a:extLst>
          </p:cNvPr>
          <p:cNvSpPr/>
          <p:nvPr userDrawn="1"/>
        </p:nvSpPr>
        <p:spPr>
          <a:xfrm>
            <a:off x="590995" y="5796160"/>
            <a:ext cx="3469532" cy="561221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7B753E68-0F3C-6E6D-62F4-2261C873396F}"/>
              </a:ext>
            </a:extLst>
          </p:cNvPr>
          <p:cNvSpPr/>
          <p:nvPr userDrawn="1"/>
        </p:nvSpPr>
        <p:spPr>
          <a:xfrm>
            <a:off x="8094767" y="5796160"/>
            <a:ext cx="3469532" cy="56122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5A361-5B70-4BBB-A346-64AB7E0DA365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02AFB57B-C435-F334-C8A3-6310A6CA56C8}"/>
              </a:ext>
            </a:extLst>
          </p:cNvPr>
          <p:cNvSpPr/>
          <p:nvPr userDrawn="1"/>
        </p:nvSpPr>
        <p:spPr>
          <a:xfrm>
            <a:off x="4344201" y="5796160"/>
            <a:ext cx="3469532" cy="561221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13" name="Date Placeholder 11"/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3818593" cy="365125"/>
          </a:xfrm>
        </p:spPr>
        <p:txBody>
          <a:bodyPr/>
          <a:lstStyle>
            <a:lvl1pPr>
              <a:defRPr lang="en-CA" sz="1067" smtClean="0">
                <a:effectLst/>
              </a:defRPr>
            </a:lvl1pPr>
          </a:lstStyle>
          <a:p>
            <a:r>
              <a:rPr lang="en-US" dirty="0"/>
              <a:t>Copyright © Hatch </a:t>
            </a:r>
            <a:r>
              <a:rPr lang="en-US" dirty="0" smtClean="0"/>
              <a:t>2025. </a:t>
            </a:r>
            <a:r>
              <a:rPr lang="en-US" dirty="0"/>
              <a:t>All Rights Reserved.</a:t>
            </a:r>
          </a:p>
        </p:txBody>
      </p:sp>
      <p:sp>
        <p:nvSpPr>
          <p:cNvPr id="14" name="Text Placeholder 3">
            <a:extLst>
              <a:ext uri="{FF2B5EF4-FFF2-40B4-BE49-F238E27FC236}">
                <a16:creationId xmlns="" xmlns:a16="http://schemas.microsoft.com/office/drawing/2014/main" id="{D732239A-F184-36E5-5849-2FAD18D4E29A}"/>
              </a:ext>
            </a:extLst>
          </p:cNvPr>
          <p:cNvSpPr>
            <a:spLocks noGrp="1"/>
          </p:cNvSpPr>
          <p:nvPr>
            <p:ph type="body" sz="half" idx="17"/>
          </p:nvPr>
        </p:nvSpPr>
        <p:spPr>
          <a:xfrm>
            <a:off x="680828" y="3363020"/>
            <a:ext cx="3324755" cy="257040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ctr">
              <a:buNone/>
              <a:defRPr sz="1600" b="1" baseline="0">
                <a:solidFill>
                  <a:schemeClr val="bg1"/>
                </a:solidFill>
              </a:defRPr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6" name="Text Placeholder 3">
            <a:extLst>
              <a:ext uri="{FF2B5EF4-FFF2-40B4-BE49-F238E27FC236}">
                <a16:creationId xmlns="" xmlns:a16="http://schemas.microsoft.com/office/drawing/2014/main" id="{981BD3AD-B71C-2E48-0DDC-70CE593B56F4}"/>
              </a:ext>
            </a:extLst>
          </p:cNvPr>
          <p:cNvSpPr>
            <a:spLocks noGrp="1"/>
          </p:cNvSpPr>
          <p:nvPr>
            <p:ph type="body" sz="half" idx="19"/>
          </p:nvPr>
        </p:nvSpPr>
        <p:spPr>
          <a:xfrm>
            <a:off x="4434033" y="3363020"/>
            <a:ext cx="3324755" cy="257040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ctr">
              <a:buNone/>
              <a:defRPr sz="1600" b="1" baseline="0">
                <a:solidFill>
                  <a:schemeClr val="bg1"/>
                </a:solidFill>
              </a:defRPr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9" name="Text Placeholder 3">
            <a:extLst>
              <a:ext uri="{FF2B5EF4-FFF2-40B4-BE49-F238E27FC236}">
                <a16:creationId xmlns="" xmlns:a16="http://schemas.microsoft.com/office/drawing/2014/main" id="{DB7B9C4D-10C6-7C64-DD04-21B05FA73779}"/>
              </a:ext>
            </a:extLst>
          </p:cNvPr>
          <p:cNvSpPr>
            <a:spLocks noGrp="1"/>
          </p:cNvSpPr>
          <p:nvPr>
            <p:ph type="body" sz="half" idx="21"/>
          </p:nvPr>
        </p:nvSpPr>
        <p:spPr>
          <a:xfrm>
            <a:off x="8184600" y="3363020"/>
            <a:ext cx="3324755" cy="257040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ctr">
              <a:buNone/>
              <a:defRPr sz="1600" b="1" baseline="0">
                <a:solidFill>
                  <a:schemeClr val="bg1"/>
                </a:solidFill>
              </a:defRPr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1" name="Text Placeholder 3">
            <a:extLst>
              <a:ext uri="{FF2B5EF4-FFF2-40B4-BE49-F238E27FC236}">
                <a16:creationId xmlns="" xmlns:a16="http://schemas.microsoft.com/office/drawing/2014/main" id="{BE44C411-9490-444D-A746-E963953EF19B}"/>
              </a:ext>
            </a:extLst>
          </p:cNvPr>
          <p:cNvSpPr>
            <a:spLocks noGrp="1"/>
          </p:cNvSpPr>
          <p:nvPr>
            <p:ph type="body" sz="half" idx="23"/>
          </p:nvPr>
        </p:nvSpPr>
        <p:spPr>
          <a:xfrm>
            <a:off x="680828" y="5937327"/>
            <a:ext cx="3324755" cy="257040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ctr">
              <a:buNone/>
              <a:defRPr sz="1600" b="1" baseline="0">
                <a:solidFill>
                  <a:schemeClr val="bg1"/>
                </a:solidFill>
              </a:defRPr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3" name="Text Placeholder 3">
            <a:extLst>
              <a:ext uri="{FF2B5EF4-FFF2-40B4-BE49-F238E27FC236}">
                <a16:creationId xmlns="" xmlns:a16="http://schemas.microsoft.com/office/drawing/2014/main" id="{458FE121-81F2-6AAC-E6D8-E631D420D50C}"/>
              </a:ext>
            </a:extLst>
          </p:cNvPr>
          <p:cNvSpPr>
            <a:spLocks noGrp="1"/>
          </p:cNvSpPr>
          <p:nvPr>
            <p:ph type="body" sz="half" idx="25"/>
          </p:nvPr>
        </p:nvSpPr>
        <p:spPr>
          <a:xfrm>
            <a:off x="4434033" y="5937327"/>
            <a:ext cx="3324755" cy="257040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ctr">
              <a:buNone/>
              <a:defRPr sz="1600" b="1" baseline="0">
                <a:solidFill>
                  <a:schemeClr val="bg1"/>
                </a:solidFill>
              </a:defRPr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5" name="Text Placeholder 3">
            <a:extLst>
              <a:ext uri="{FF2B5EF4-FFF2-40B4-BE49-F238E27FC236}">
                <a16:creationId xmlns="" xmlns:a16="http://schemas.microsoft.com/office/drawing/2014/main" id="{ACB7A0F8-F40C-D748-9EA7-1DA164AABBAA}"/>
              </a:ext>
            </a:extLst>
          </p:cNvPr>
          <p:cNvSpPr>
            <a:spLocks noGrp="1"/>
          </p:cNvSpPr>
          <p:nvPr>
            <p:ph type="body" sz="half" idx="27"/>
          </p:nvPr>
        </p:nvSpPr>
        <p:spPr>
          <a:xfrm>
            <a:off x="8184600" y="5937327"/>
            <a:ext cx="3324755" cy="257040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ctr">
              <a:buNone/>
              <a:defRPr sz="1600" b="1" baseline="0">
                <a:solidFill>
                  <a:schemeClr val="bg1"/>
                </a:solidFill>
              </a:defRPr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6" name="Picture Placeholder 2">
            <a:extLst>
              <a:ext uri="{FF2B5EF4-FFF2-40B4-BE49-F238E27FC236}">
                <a16:creationId xmlns="" xmlns:a16="http://schemas.microsoft.com/office/drawing/2014/main" id="{4FD7BBDB-FDE2-B6C9-8DCE-1C809EC5F559}"/>
              </a:ext>
            </a:extLst>
          </p:cNvPr>
          <p:cNvSpPr>
            <a:spLocks noGrp="1" noChangeAspect="1"/>
          </p:cNvSpPr>
          <p:nvPr>
            <p:ph type="pic" idx="13"/>
          </p:nvPr>
        </p:nvSpPr>
        <p:spPr>
          <a:xfrm>
            <a:off x="590995" y="1589751"/>
            <a:ext cx="3469532" cy="1632104"/>
          </a:xfrm>
          <a:solidFill>
            <a:schemeClr val="bg1">
              <a:lumMod val="95000"/>
            </a:schemeClr>
          </a:solidFill>
        </p:spPr>
        <p:txBody>
          <a:bodyPr anchor="t">
            <a:normAutofit/>
          </a:bodyPr>
          <a:lstStyle>
            <a:lvl1pPr marL="0" indent="0">
              <a:buNone/>
              <a:defRPr sz="1000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Picture Placeholder 2">
            <a:extLst>
              <a:ext uri="{FF2B5EF4-FFF2-40B4-BE49-F238E27FC236}">
                <a16:creationId xmlns="" xmlns:a16="http://schemas.microsoft.com/office/drawing/2014/main" id="{61B94B94-BB42-7FB2-F3E5-A403C56BA0B3}"/>
              </a:ext>
            </a:extLst>
          </p:cNvPr>
          <p:cNvSpPr>
            <a:spLocks noGrp="1" noChangeAspect="1"/>
          </p:cNvSpPr>
          <p:nvPr>
            <p:ph type="pic" idx="28"/>
          </p:nvPr>
        </p:nvSpPr>
        <p:spPr>
          <a:xfrm>
            <a:off x="4341561" y="1589751"/>
            <a:ext cx="3469532" cy="1632104"/>
          </a:xfrm>
          <a:solidFill>
            <a:schemeClr val="bg1">
              <a:lumMod val="95000"/>
            </a:schemeClr>
          </a:solidFill>
        </p:spPr>
        <p:txBody>
          <a:bodyPr anchor="t">
            <a:normAutofit/>
          </a:bodyPr>
          <a:lstStyle>
            <a:lvl1pPr marL="0" indent="0">
              <a:buNone/>
              <a:defRPr sz="1000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8" name="Picture Placeholder 2">
            <a:extLst>
              <a:ext uri="{FF2B5EF4-FFF2-40B4-BE49-F238E27FC236}">
                <a16:creationId xmlns="" xmlns:a16="http://schemas.microsoft.com/office/drawing/2014/main" id="{9BAF672F-01A5-69E1-2C47-71F3ACE0C164}"/>
              </a:ext>
            </a:extLst>
          </p:cNvPr>
          <p:cNvSpPr>
            <a:spLocks noGrp="1" noChangeAspect="1"/>
          </p:cNvSpPr>
          <p:nvPr>
            <p:ph type="pic" idx="29"/>
          </p:nvPr>
        </p:nvSpPr>
        <p:spPr>
          <a:xfrm>
            <a:off x="8087648" y="1589751"/>
            <a:ext cx="3469532" cy="1632104"/>
          </a:xfrm>
          <a:solidFill>
            <a:schemeClr val="bg1">
              <a:lumMod val="95000"/>
            </a:schemeClr>
          </a:solidFill>
        </p:spPr>
        <p:txBody>
          <a:bodyPr anchor="t">
            <a:normAutofit/>
          </a:bodyPr>
          <a:lstStyle>
            <a:lvl1pPr marL="0" indent="0">
              <a:buNone/>
              <a:defRPr sz="1000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9" name="Picture Placeholder 2">
            <a:extLst>
              <a:ext uri="{FF2B5EF4-FFF2-40B4-BE49-F238E27FC236}">
                <a16:creationId xmlns="" xmlns:a16="http://schemas.microsoft.com/office/drawing/2014/main" id="{173F7191-F4E5-5DE3-F012-C0E512A3B642}"/>
              </a:ext>
            </a:extLst>
          </p:cNvPr>
          <p:cNvSpPr>
            <a:spLocks noGrp="1" noChangeAspect="1"/>
          </p:cNvSpPr>
          <p:nvPr>
            <p:ph type="pic" idx="30"/>
          </p:nvPr>
        </p:nvSpPr>
        <p:spPr>
          <a:xfrm>
            <a:off x="590995" y="4170429"/>
            <a:ext cx="3469532" cy="1632104"/>
          </a:xfrm>
          <a:solidFill>
            <a:schemeClr val="bg1">
              <a:lumMod val="95000"/>
            </a:schemeClr>
          </a:solidFill>
        </p:spPr>
        <p:txBody>
          <a:bodyPr anchor="t">
            <a:normAutofit/>
          </a:bodyPr>
          <a:lstStyle>
            <a:lvl1pPr marL="0" indent="0">
              <a:buNone/>
              <a:defRPr sz="1000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30" name="Picture Placeholder 2">
            <a:extLst>
              <a:ext uri="{FF2B5EF4-FFF2-40B4-BE49-F238E27FC236}">
                <a16:creationId xmlns="" xmlns:a16="http://schemas.microsoft.com/office/drawing/2014/main" id="{E8B9AF17-FE4C-E39C-D445-78322179B285}"/>
              </a:ext>
            </a:extLst>
          </p:cNvPr>
          <p:cNvSpPr>
            <a:spLocks noGrp="1" noChangeAspect="1"/>
          </p:cNvSpPr>
          <p:nvPr>
            <p:ph type="pic" idx="31"/>
          </p:nvPr>
        </p:nvSpPr>
        <p:spPr>
          <a:xfrm>
            <a:off x="4341561" y="4170429"/>
            <a:ext cx="3469532" cy="1632104"/>
          </a:xfrm>
          <a:solidFill>
            <a:schemeClr val="bg1">
              <a:lumMod val="95000"/>
            </a:schemeClr>
          </a:solidFill>
        </p:spPr>
        <p:txBody>
          <a:bodyPr anchor="t">
            <a:normAutofit/>
          </a:bodyPr>
          <a:lstStyle>
            <a:lvl1pPr marL="0" indent="0">
              <a:buNone/>
              <a:defRPr sz="1000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31" name="Picture Placeholder 2">
            <a:extLst>
              <a:ext uri="{FF2B5EF4-FFF2-40B4-BE49-F238E27FC236}">
                <a16:creationId xmlns="" xmlns:a16="http://schemas.microsoft.com/office/drawing/2014/main" id="{5D377B20-7B41-C76C-983C-D4BCED9CB0A1}"/>
              </a:ext>
            </a:extLst>
          </p:cNvPr>
          <p:cNvSpPr>
            <a:spLocks noGrp="1" noChangeAspect="1"/>
          </p:cNvSpPr>
          <p:nvPr>
            <p:ph type="pic" idx="32"/>
          </p:nvPr>
        </p:nvSpPr>
        <p:spPr>
          <a:xfrm>
            <a:off x="8087648" y="4170429"/>
            <a:ext cx="3469532" cy="1632104"/>
          </a:xfrm>
          <a:solidFill>
            <a:schemeClr val="bg1">
              <a:lumMod val="95000"/>
            </a:schemeClr>
          </a:solidFill>
        </p:spPr>
        <p:txBody>
          <a:bodyPr anchor="t">
            <a:normAutofit/>
          </a:bodyPr>
          <a:lstStyle>
            <a:lvl1pPr marL="0" indent="0">
              <a:buNone/>
              <a:defRPr sz="1000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7677503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735">
          <p15:clr>
            <a:srgbClr val="FBAE40"/>
          </p15:clr>
        </p15:guide>
        <p15:guide id="2" pos="2880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="" xmlns:a16="http://schemas.microsoft.com/office/drawing/2014/main" id="{AC1B6DA4-1FEB-46D5-3527-073B0882B47C}"/>
              </a:ext>
            </a:extLst>
          </p:cNvPr>
          <p:cNvSpPr/>
          <p:nvPr userDrawn="1"/>
        </p:nvSpPr>
        <p:spPr>
          <a:xfrm>
            <a:off x="3375118" y="3221854"/>
            <a:ext cx="2568629" cy="56122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32" name="Rectangle 31">
            <a:extLst>
              <a:ext uri="{FF2B5EF4-FFF2-40B4-BE49-F238E27FC236}">
                <a16:creationId xmlns="" xmlns:a16="http://schemas.microsoft.com/office/drawing/2014/main" id="{EFE4BD33-5E99-6E4A-ABA2-10FCFA2AB919}"/>
              </a:ext>
            </a:extLst>
          </p:cNvPr>
          <p:cNvSpPr/>
          <p:nvPr userDrawn="1"/>
        </p:nvSpPr>
        <p:spPr>
          <a:xfrm>
            <a:off x="6161080" y="3221854"/>
            <a:ext cx="2568629" cy="561221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33" name="Rectangle 32">
            <a:extLst>
              <a:ext uri="{FF2B5EF4-FFF2-40B4-BE49-F238E27FC236}">
                <a16:creationId xmlns="" xmlns:a16="http://schemas.microsoft.com/office/drawing/2014/main" id="{17757BB4-12D1-99AB-F74B-7F432D2598C3}"/>
              </a:ext>
            </a:extLst>
          </p:cNvPr>
          <p:cNvSpPr/>
          <p:nvPr userDrawn="1"/>
        </p:nvSpPr>
        <p:spPr>
          <a:xfrm>
            <a:off x="590995" y="5796160"/>
            <a:ext cx="2568629" cy="56122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34" name="Rectangle 33">
            <a:extLst>
              <a:ext uri="{FF2B5EF4-FFF2-40B4-BE49-F238E27FC236}">
                <a16:creationId xmlns="" xmlns:a16="http://schemas.microsoft.com/office/drawing/2014/main" id="{60155D05-F164-965A-2544-2787DF46DD01}"/>
              </a:ext>
            </a:extLst>
          </p:cNvPr>
          <p:cNvSpPr/>
          <p:nvPr userDrawn="1"/>
        </p:nvSpPr>
        <p:spPr>
          <a:xfrm>
            <a:off x="3375118" y="5796160"/>
            <a:ext cx="2568629" cy="56122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35" name="Rectangle 34">
            <a:extLst>
              <a:ext uri="{FF2B5EF4-FFF2-40B4-BE49-F238E27FC236}">
                <a16:creationId xmlns="" xmlns:a16="http://schemas.microsoft.com/office/drawing/2014/main" id="{31BC02EF-7E2C-6B9B-8C07-30D488DA9F5A}"/>
              </a:ext>
            </a:extLst>
          </p:cNvPr>
          <p:cNvSpPr/>
          <p:nvPr userDrawn="1"/>
        </p:nvSpPr>
        <p:spPr>
          <a:xfrm>
            <a:off x="6161080" y="5796160"/>
            <a:ext cx="2568629" cy="561221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36" name="Rectangle 35">
            <a:extLst>
              <a:ext uri="{FF2B5EF4-FFF2-40B4-BE49-F238E27FC236}">
                <a16:creationId xmlns="" xmlns:a16="http://schemas.microsoft.com/office/drawing/2014/main" id="{3C2BAF3D-3B5A-63A9-D8D2-3C68395A7E5D}"/>
              </a:ext>
            </a:extLst>
          </p:cNvPr>
          <p:cNvSpPr/>
          <p:nvPr userDrawn="1"/>
        </p:nvSpPr>
        <p:spPr>
          <a:xfrm>
            <a:off x="8949662" y="3221854"/>
            <a:ext cx="2568629" cy="56122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37" name="Rectangle 36">
            <a:extLst>
              <a:ext uri="{FF2B5EF4-FFF2-40B4-BE49-F238E27FC236}">
                <a16:creationId xmlns="" xmlns:a16="http://schemas.microsoft.com/office/drawing/2014/main" id="{11E60527-24E8-2BB4-8CAB-F99D348945FA}"/>
              </a:ext>
            </a:extLst>
          </p:cNvPr>
          <p:cNvSpPr/>
          <p:nvPr userDrawn="1"/>
        </p:nvSpPr>
        <p:spPr>
          <a:xfrm>
            <a:off x="8949662" y="5796160"/>
            <a:ext cx="2568629" cy="56122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7A5EECA4-5CC6-FD22-BBF3-C58D023293C7}"/>
              </a:ext>
            </a:extLst>
          </p:cNvPr>
          <p:cNvSpPr/>
          <p:nvPr userDrawn="1"/>
        </p:nvSpPr>
        <p:spPr>
          <a:xfrm>
            <a:off x="590995" y="3221854"/>
            <a:ext cx="2568629" cy="56122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277542"/>
            <a:ext cx="10515600" cy="1271332"/>
          </a:xfrm>
        </p:spPr>
        <p:txBody>
          <a:bodyPr anchor="t">
            <a:normAutofit/>
          </a:bodyPr>
          <a:lstStyle>
            <a:lvl1pPr>
              <a:defRPr sz="4267">
                <a:solidFill>
                  <a:schemeClr val="accent1"/>
                </a:solidFill>
                <a:latin typeface="+mj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5A361-5B70-4BBB-A346-64AB7E0DA365}" type="slidenum">
              <a:rPr lang="en-US" smtClean="0"/>
              <a:t>‹#›</a:t>
            </a:fld>
            <a:endParaRPr lang="en-US"/>
          </a:p>
        </p:txBody>
      </p:sp>
      <p:sp>
        <p:nvSpPr>
          <p:cNvPr id="13" name="Date Placeholder 11"/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3818593" cy="365125"/>
          </a:xfrm>
        </p:spPr>
        <p:txBody>
          <a:bodyPr/>
          <a:lstStyle>
            <a:lvl1pPr>
              <a:defRPr lang="en-CA" sz="1067" smtClean="0">
                <a:effectLst/>
              </a:defRPr>
            </a:lvl1pPr>
          </a:lstStyle>
          <a:p>
            <a:r>
              <a:rPr lang="en-US" dirty="0"/>
              <a:t>Copyright © Hatch </a:t>
            </a:r>
            <a:r>
              <a:rPr lang="en-US" dirty="0" smtClean="0"/>
              <a:t>2025. </a:t>
            </a:r>
            <a:r>
              <a:rPr lang="en-US" dirty="0"/>
              <a:t>All Rights Reserved.</a:t>
            </a:r>
          </a:p>
        </p:txBody>
      </p:sp>
      <p:sp>
        <p:nvSpPr>
          <p:cNvPr id="14" name="Text Placeholder 3">
            <a:extLst>
              <a:ext uri="{FF2B5EF4-FFF2-40B4-BE49-F238E27FC236}">
                <a16:creationId xmlns="" xmlns:a16="http://schemas.microsoft.com/office/drawing/2014/main" id="{D732239A-F184-36E5-5849-2FAD18D4E29A}"/>
              </a:ext>
            </a:extLst>
          </p:cNvPr>
          <p:cNvSpPr>
            <a:spLocks noGrp="1"/>
          </p:cNvSpPr>
          <p:nvPr>
            <p:ph type="body" sz="half" idx="17"/>
          </p:nvPr>
        </p:nvSpPr>
        <p:spPr>
          <a:xfrm>
            <a:off x="644587" y="3363020"/>
            <a:ext cx="2461445" cy="257040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ctr">
              <a:buNone/>
              <a:defRPr sz="1600" b="1" baseline="0">
                <a:solidFill>
                  <a:schemeClr val="bg1"/>
                </a:solidFill>
              </a:defRPr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6" name="Text Placeholder 3">
            <a:extLst>
              <a:ext uri="{FF2B5EF4-FFF2-40B4-BE49-F238E27FC236}">
                <a16:creationId xmlns="" xmlns:a16="http://schemas.microsoft.com/office/drawing/2014/main" id="{981BD3AD-B71C-2E48-0DDC-70CE593B56F4}"/>
              </a:ext>
            </a:extLst>
          </p:cNvPr>
          <p:cNvSpPr>
            <a:spLocks noGrp="1"/>
          </p:cNvSpPr>
          <p:nvPr>
            <p:ph type="body" sz="half" idx="19"/>
          </p:nvPr>
        </p:nvSpPr>
        <p:spPr>
          <a:xfrm>
            <a:off x="3428710" y="3363020"/>
            <a:ext cx="2461445" cy="257040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ctr">
              <a:buNone/>
              <a:defRPr sz="1600" b="1" baseline="0">
                <a:solidFill>
                  <a:schemeClr val="bg1"/>
                </a:solidFill>
              </a:defRPr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9" name="Text Placeholder 3">
            <a:extLst>
              <a:ext uri="{FF2B5EF4-FFF2-40B4-BE49-F238E27FC236}">
                <a16:creationId xmlns="" xmlns:a16="http://schemas.microsoft.com/office/drawing/2014/main" id="{DB7B9C4D-10C6-7C64-DD04-21B05FA73779}"/>
              </a:ext>
            </a:extLst>
          </p:cNvPr>
          <p:cNvSpPr>
            <a:spLocks noGrp="1"/>
          </p:cNvSpPr>
          <p:nvPr>
            <p:ph type="body" sz="half" idx="21"/>
          </p:nvPr>
        </p:nvSpPr>
        <p:spPr>
          <a:xfrm>
            <a:off x="6214672" y="3363020"/>
            <a:ext cx="2461445" cy="257040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ctr">
              <a:buNone/>
              <a:defRPr sz="1600" b="1" baseline="0">
                <a:solidFill>
                  <a:schemeClr val="bg1"/>
                </a:solidFill>
              </a:defRPr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1" name="Text Placeholder 3">
            <a:extLst>
              <a:ext uri="{FF2B5EF4-FFF2-40B4-BE49-F238E27FC236}">
                <a16:creationId xmlns="" xmlns:a16="http://schemas.microsoft.com/office/drawing/2014/main" id="{BE44C411-9490-444D-A746-E963953EF19B}"/>
              </a:ext>
            </a:extLst>
          </p:cNvPr>
          <p:cNvSpPr>
            <a:spLocks noGrp="1"/>
          </p:cNvSpPr>
          <p:nvPr>
            <p:ph type="body" sz="half" idx="23"/>
          </p:nvPr>
        </p:nvSpPr>
        <p:spPr>
          <a:xfrm>
            <a:off x="644587" y="5937327"/>
            <a:ext cx="2461445" cy="257040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ctr">
              <a:buNone/>
              <a:defRPr sz="1600" b="1" baseline="0">
                <a:solidFill>
                  <a:schemeClr val="bg1"/>
                </a:solidFill>
              </a:defRPr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3" name="Text Placeholder 3">
            <a:extLst>
              <a:ext uri="{FF2B5EF4-FFF2-40B4-BE49-F238E27FC236}">
                <a16:creationId xmlns="" xmlns:a16="http://schemas.microsoft.com/office/drawing/2014/main" id="{458FE121-81F2-6AAC-E6D8-E631D420D50C}"/>
              </a:ext>
            </a:extLst>
          </p:cNvPr>
          <p:cNvSpPr>
            <a:spLocks noGrp="1"/>
          </p:cNvSpPr>
          <p:nvPr>
            <p:ph type="body" sz="half" idx="25"/>
          </p:nvPr>
        </p:nvSpPr>
        <p:spPr>
          <a:xfrm>
            <a:off x="3428710" y="5937327"/>
            <a:ext cx="2461445" cy="257040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ctr">
              <a:buNone/>
              <a:defRPr sz="1600" b="1" baseline="0">
                <a:solidFill>
                  <a:schemeClr val="bg1"/>
                </a:solidFill>
              </a:defRPr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5" name="Text Placeholder 3">
            <a:extLst>
              <a:ext uri="{FF2B5EF4-FFF2-40B4-BE49-F238E27FC236}">
                <a16:creationId xmlns="" xmlns:a16="http://schemas.microsoft.com/office/drawing/2014/main" id="{ACB7A0F8-F40C-D748-9EA7-1DA164AABBAA}"/>
              </a:ext>
            </a:extLst>
          </p:cNvPr>
          <p:cNvSpPr>
            <a:spLocks noGrp="1"/>
          </p:cNvSpPr>
          <p:nvPr>
            <p:ph type="body" sz="half" idx="27"/>
          </p:nvPr>
        </p:nvSpPr>
        <p:spPr>
          <a:xfrm>
            <a:off x="6214672" y="5937327"/>
            <a:ext cx="2461445" cy="257040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ctr">
              <a:buNone/>
              <a:defRPr sz="1600" b="1" baseline="0">
                <a:solidFill>
                  <a:schemeClr val="bg1"/>
                </a:solidFill>
              </a:defRPr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6" name="Picture Placeholder 2">
            <a:extLst>
              <a:ext uri="{FF2B5EF4-FFF2-40B4-BE49-F238E27FC236}">
                <a16:creationId xmlns="" xmlns:a16="http://schemas.microsoft.com/office/drawing/2014/main" id="{4FD7BBDB-FDE2-B6C9-8DCE-1C809EC5F559}"/>
              </a:ext>
            </a:extLst>
          </p:cNvPr>
          <p:cNvSpPr>
            <a:spLocks noGrp="1" noChangeAspect="1"/>
          </p:cNvSpPr>
          <p:nvPr>
            <p:ph type="pic" idx="13"/>
          </p:nvPr>
        </p:nvSpPr>
        <p:spPr>
          <a:xfrm>
            <a:off x="590995" y="1589751"/>
            <a:ext cx="2568629" cy="1632104"/>
          </a:xfrm>
          <a:solidFill>
            <a:schemeClr val="bg1">
              <a:lumMod val="95000"/>
            </a:schemeClr>
          </a:solidFill>
        </p:spPr>
        <p:txBody>
          <a:bodyPr anchor="t">
            <a:normAutofit/>
          </a:bodyPr>
          <a:lstStyle>
            <a:lvl1pPr marL="0" indent="0">
              <a:buNone/>
              <a:defRPr sz="1000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Picture Placeholder 2">
            <a:extLst>
              <a:ext uri="{FF2B5EF4-FFF2-40B4-BE49-F238E27FC236}">
                <a16:creationId xmlns="" xmlns:a16="http://schemas.microsoft.com/office/drawing/2014/main" id="{61B94B94-BB42-7FB2-F3E5-A403C56BA0B3}"/>
              </a:ext>
            </a:extLst>
          </p:cNvPr>
          <p:cNvSpPr>
            <a:spLocks noGrp="1" noChangeAspect="1"/>
          </p:cNvSpPr>
          <p:nvPr>
            <p:ph type="pic" idx="28"/>
          </p:nvPr>
        </p:nvSpPr>
        <p:spPr>
          <a:xfrm>
            <a:off x="3372478" y="1589751"/>
            <a:ext cx="2568629" cy="1632104"/>
          </a:xfrm>
          <a:solidFill>
            <a:schemeClr val="bg1">
              <a:lumMod val="95000"/>
            </a:schemeClr>
          </a:solidFill>
        </p:spPr>
        <p:txBody>
          <a:bodyPr anchor="t">
            <a:normAutofit/>
          </a:bodyPr>
          <a:lstStyle>
            <a:lvl1pPr marL="0" indent="0">
              <a:buNone/>
              <a:defRPr sz="1000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8" name="Picture Placeholder 2">
            <a:extLst>
              <a:ext uri="{FF2B5EF4-FFF2-40B4-BE49-F238E27FC236}">
                <a16:creationId xmlns="" xmlns:a16="http://schemas.microsoft.com/office/drawing/2014/main" id="{9BAF672F-01A5-69E1-2C47-71F3ACE0C164}"/>
              </a:ext>
            </a:extLst>
          </p:cNvPr>
          <p:cNvSpPr>
            <a:spLocks noGrp="1" noChangeAspect="1"/>
          </p:cNvSpPr>
          <p:nvPr>
            <p:ph type="pic" idx="29"/>
          </p:nvPr>
        </p:nvSpPr>
        <p:spPr>
          <a:xfrm>
            <a:off x="6153961" y="1589751"/>
            <a:ext cx="2568629" cy="1632104"/>
          </a:xfrm>
          <a:solidFill>
            <a:schemeClr val="bg1">
              <a:lumMod val="95000"/>
            </a:schemeClr>
          </a:solidFill>
        </p:spPr>
        <p:txBody>
          <a:bodyPr anchor="t">
            <a:normAutofit/>
          </a:bodyPr>
          <a:lstStyle>
            <a:lvl1pPr marL="0" indent="0">
              <a:buNone/>
              <a:defRPr sz="1000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9" name="Picture Placeholder 2">
            <a:extLst>
              <a:ext uri="{FF2B5EF4-FFF2-40B4-BE49-F238E27FC236}">
                <a16:creationId xmlns="" xmlns:a16="http://schemas.microsoft.com/office/drawing/2014/main" id="{173F7191-F4E5-5DE3-F012-C0E512A3B642}"/>
              </a:ext>
            </a:extLst>
          </p:cNvPr>
          <p:cNvSpPr>
            <a:spLocks noGrp="1" noChangeAspect="1"/>
          </p:cNvSpPr>
          <p:nvPr>
            <p:ph type="pic" idx="30"/>
          </p:nvPr>
        </p:nvSpPr>
        <p:spPr>
          <a:xfrm>
            <a:off x="590995" y="4170429"/>
            <a:ext cx="2568629" cy="1632104"/>
          </a:xfrm>
          <a:solidFill>
            <a:schemeClr val="bg1">
              <a:lumMod val="95000"/>
            </a:schemeClr>
          </a:solidFill>
        </p:spPr>
        <p:txBody>
          <a:bodyPr anchor="t">
            <a:normAutofit/>
          </a:bodyPr>
          <a:lstStyle>
            <a:lvl1pPr marL="0" indent="0">
              <a:buNone/>
              <a:defRPr sz="1000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30" name="Picture Placeholder 2">
            <a:extLst>
              <a:ext uri="{FF2B5EF4-FFF2-40B4-BE49-F238E27FC236}">
                <a16:creationId xmlns="" xmlns:a16="http://schemas.microsoft.com/office/drawing/2014/main" id="{E8B9AF17-FE4C-E39C-D445-78322179B285}"/>
              </a:ext>
            </a:extLst>
          </p:cNvPr>
          <p:cNvSpPr>
            <a:spLocks noGrp="1" noChangeAspect="1"/>
          </p:cNvSpPr>
          <p:nvPr>
            <p:ph type="pic" idx="31"/>
          </p:nvPr>
        </p:nvSpPr>
        <p:spPr>
          <a:xfrm>
            <a:off x="3372478" y="4170429"/>
            <a:ext cx="2568629" cy="1632104"/>
          </a:xfrm>
          <a:solidFill>
            <a:schemeClr val="bg1">
              <a:lumMod val="95000"/>
            </a:schemeClr>
          </a:solidFill>
        </p:spPr>
        <p:txBody>
          <a:bodyPr anchor="t">
            <a:normAutofit/>
          </a:bodyPr>
          <a:lstStyle>
            <a:lvl1pPr marL="0" indent="0">
              <a:buNone/>
              <a:defRPr sz="1000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31" name="Picture Placeholder 2">
            <a:extLst>
              <a:ext uri="{FF2B5EF4-FFF2-40B4-BE49-F238E27FC236}">
                <a16:creationId xmlns="" xmlns:a16="http://schemas.microsoft.com/office/drawing/2014/main" id="{5D377B20-7B41-C76C-983C-D4BCED9CB0A1}"/>
              </a:ext>
            </a:extLst>
          </p:cNvPr>
          <p:cNvSpPr>
            <a:spLocks noGrp="1" noChangeAspect="1"/>
          </p:cNvSpPr>
          <p:nvPr>
            <p:ph type="pic" idx="32"/>
          </p:nvPr>
        </p:nvSpPr>
        <p:spPr>
          <a:xfrm>
            <a:off x="6153961" y="4170429"/>
            <a:ext cx="2568629" cy="1632104"/>
          </a:xfrm>
          <a:solidFill>
            <a:schemeClr val="bg1">
              <a:lumMod val="95000"/>
            </a:schemeClr>
          </a:solidFill>
        </p:spPr>
        <p:txBody>
          <a:bodyPr anchor="t">
            <a:normAutofit/>
          </a:bodyPr>
          <a:lstStyle>
            <a:lvl1pPr marL="0" indent="0">
              <a:buNone/>
              <a:defRPr sz="1000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EE204C0C-585A-8367-29B2-1AAA0308A98D}"/>
              </a:ext>
            </a:extLst>
          </p:cNvPr>
          <p:cNvSpPr>
            <a:spLocks noGrp="1"/>
          </p:cNvSpPr>
          <p:nvPr>
            <p:ph type="body" sz="half" idx="33"/>
          </p:nvPr>
        </p:nvSpPr>
        <p:spPr>
          <a:xfrm>
            <a:off x="9003254" y="3363020"/>
            <a:ext cx="2461445" cy="257040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ctr">
              <a:buNone/>
              <a:defRPr sz="1600" b="1" baseline="0">
                <a:solidFill>
                  <a:schemeClr val="bg1"/>
                </a:solidFill>
              </a:defRPr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Text Placeholder 3">
            <a:extLst>
              <a:ext uri="{FF2B5EF4-FFF2-40B4-BE49-F238E27FC236}">
                <a16:creationId xmlns="" xmlns:a16="http://schemas.microsoft.com/office/drawing/2014/main" id="{F5E34CA6-C99C-3207-AF7A-FF3A6FB84A7C}"/>
              </a:ext>
            </a:extLst>
          </p:cNvPr>
          <p:cNvSpPr>
            <a:spLocks noGrp="1"/>
          </p:cNvSpPr>
          <p:nvPr>
            <p:ph type="body" sz="half" idx="34"/>
          </p:nvPr>
        </p:nvSpPr>
        <p:spPr>
          <a:xfrm>
            <a:off x="9003254" y="5937327"/>
            <a:ext cx="2461445" cy="257040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ctr">
              <a:buNone/>
              <a:defRPr sz="1600" b="1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Picture Placeholder 2">
            <a:extLst>
              <a:ext uri="{FF2B5EF4-FFF2-40B4-BE49-F238E27FC236}">
                <a16:creationId xmlns="" xmlns:a16="http://schemas.microsoft.com/office/drawing/2014/main" id="{69813322-6490-73A0-F66F-DBAF9D3DE440}"/>
              </a:ext>
            </a:extLst>
          </p:cNvPr>
          <p:cNvSpPr>
            <a:spLocks noGrp="1" noChangeAspect="1"/>
          </p:cNvSpPr>
          <p:nvPr>
            <p:ph type="pic" idx="35"/>
          </p:nvPr>
        </p:nvSpPr>
        <p:spPr>
          <a:xfrm>
            <a:off x="8942543" y="1589751"/>
            <a:ext cx="2568629" cy="1632104"/>
          </a:xfrm>
          <a:solidFill>
            <a:schemeClr val="bg1">
              <a:lumMod val="95000"/>
            </a:schemeClr>
          </a:solidFill>
        </p:spPr>
        <p:txBody>
          <a:bodyPr anchor="t">
            <a:normAutofit/>
          </a:bodyPr>
          <a:lstStyle>
            <a:lvl1pPr marL="0" indent="0">
              <a:buNone/>
              <a:defRPr sz="1000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0" name="Picture Placeholder 2">
            <a:extLst>
              <a:ext uri="{FF2B5EF4-FFF2-40B4-BE49-F238E27FC236}">
                <a16:creationId xmlns="" xmlns:a16="http://schemas.microsoft.com/office/drawing/2014/main" id="{01A1A24D-D0E7-07A6-3082-DFD6203CFF06}"/>
              </a:ext>
            </a:extLst>
          </p:cNvPr>
          <p:cNvSpPr>
            <a:spLocks noGrp="1" noChangeAspect="1"/>
          </p:cNvSpPr>
          <p:nvPr>
            <p:ph type="pic" idx="36"/>
          </p:nvPr>
        </p:nvSpPr>
        <p:spPr>
          <a:xfrm>
            <a:off x="8942543" y="4170429"/>
            <a:ext cx="2568629" cy="1632104"/>
          </a:xfrm>
          <a:solidFill>
            <a:schemeClr val="bg1">
              <a:lumMod val="95000"/>
            </a:schemeClr>
          </a:solidFill>
        </p:spPr>
        <p:txBody>
          <a:bodyPr anchor="t">
            <a:normAutofit/>
          </a:bodyPr>
          <a:lstStyle>
            <a:lvl1pPr marL="0" indent="0">
              <a:buNone/>
              <a:defRPr sz="1000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6281796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735">
          <p15:clr>
            <a:srgbClr val="FBAE40"/>
          </p15:clr>
        </p15:guide>
        <p15:guide id="2" pos="2880">
          <p15:clr>
            <a:srgbClr val="FBAE4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5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="" xmlns:a16="http://schemas.microsoft.com/office/drawing/2014/main" id="{C4AFEE6E-6BB9-D7A0-A61D-7256475DDD6D}"/>
              </a:ext>
            </a:extLst>
          </p:cNvPr>
          <p:cNvSpPr/>
          <p:nvPr userDrawn="1"/>
        </p:nvSpPr>
        <p:spPr>
          <a:xfrm>
            <a:off x="932816" y="1569526"/>
            <a:ext cx="4871636" cy="53672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01B68BA9-5E87-988C-5F47-F98A8A10AD52}"/>
              </a:ext>
            </a:extLst>
          </p:cNvPr>
          <p:cNvSpPr/>
          <p:nvPr userDrawn="1"/>
        </p:nvSpPr>
        <p:spPr>
          <a:xfrm>
            <a:off x="6483752" y="1569526"/>
            <a:ext cx="4871636" cy="53672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277542"/>
            <a:ext cx="10515600" cy="1271332"/>
          </a:xfrm>
        </p:spPr>
        <p:txBody>
          <a:bodyPr anchor="t">
            <a:normAutofit/>
          </a:bodyPr>
          <a:lstStyle>
            <a:lvl1pPr>
              <a:defRPr sz="4267">
                <a:solidFill>
                  <a:schemeClr val="accent1"/>
                </a:solidFill>
                <a:latin typeface="+mj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5A361-5B70-4BBB-A346-64AB7E0DA365}" type="slidenum">
              <a:rPr lang="en-US" smtClean="0"/>
              <a:t>‹#›</a:t>
            </a:fld>
            <a:endParaRPr lang="en-US"/>
          </a:p>
        </p:txBody>
      </p:sp>
      <p:sp>
        <p:nvSpPr>
          <p:cNvPr id="13" name="Date Placeholder 11"/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3818593" cy="365125"/>
          </a:xfrm>
        </p:spPr>
        <p:txBody>
          <a:bodyPr/>
          <a:lstStyle>
            <a:lvl1pPr>
              <a:defRPr lang="en-CA" sz="1067" smtClean="0">
                <a:effectLst/>
              </a:defRPr>
            </a:lvl1pPr>
          </a:lstStyle>
          <a:p>
            <a:r>
              <a:rPr lang="en-US" dirty="0"/>
              <a:t>Copyright © Hatch </a:t>
            </a:r>
            <a:r>
              <a:rPr lang="en-US" dirty="0" smtClean="0"/>
              <a:t>2025. </a:t>
            </a:r>
            <a:r>
              <a:rPr lang="en-US" dirty="0"/>
              <a:t>All Rights Reserved.</a:t>
            </a:r>
          </a:p>
        </p:txBody>
      </p:sp>
      <p:sp>
        <p:nvSpPr>
          <p:cNvPr id="16" name="Text Placeholder 3">
            <a:extLst>
              <a:ext uri="{FF2B5EF4-FFF2-40B4-BE49-F238E27FC236}">
                <a16:creationId xmlns="" xmlns:a16="http://schemas.microsoft.com/office/drawing/2014/main" id="{981BD3AD-B71C-2E48-0DDC-70CE593B56F4}"/>
              </a:ext>
            </a:extLst>
          </p:cNvPr>
          <p:cNvSpPr>
            <a:spLocks noGrp="1"/>
          </p:cNvSpPr>
          <p:nvPr>
            <p:ph type="body" sz="half" idx="19"/>
          </p:nvPr>
        </p:nvSpPr>
        <p:spPr>
          <a:xfrm>
            <a:off x="1034459" y="1703928"/>
            <a:ext cx="4668351" cy="320179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ctr">
              <a:buNone/>
              <a:defRPr sz="1600" b="1" baseline="0">
                <a:solidFill>
                  <a:schemeClr val="bg1"/>
                </a:solidFill>
              </a:defRPr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8" name="Text Placeholder 3">
            <a:extLst>
              <a:ext uri="{FF2B5EF4-FFF2-40B4-BE49-F238E27FC236}">
                <a16:creationId xmlns="" xmlns:a16="http://schemas.microsoft.com/office/drawing/2014/main" id="{897EAB6A-C229-37D1-EF7D-06E83D3DE0E3}"/>
              </a:ext>
            </a:extLst>
          </p:cNvPr>
          <p:cNvSpPr>
            <a:spLocks noGrp="1"/>
          </p:cNvSpPr>
          <p:nvPr>
            <p:ph type="body" sz="half" idx="29"/>
          </p:nvPr>
        </p:nvSpPr>
        <p:spPr>
          <a:xfrm>
            <a:off x="6585395" y="1703928"/>
            <a:ext cx="4668351" cy="320179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ctr">
              <a:buNone/>
              <a:defRPr sz="1600" b="1" baseline="0">
                <a:solidFill>
                  <a:schemeClr val="bg1"/>
                </a:solidFill>
              </a:defRPr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2" name="Picture Placeholder 2">
            <a:extLst>
              <a:ext uri="{FF2B5EF4-FFF2-40B4-BE49-F238E27FC236}">
                <a16:creationId xmlns="" xmlns:a16="http://schemas.microsoft.com/office/drawing/2014/main" id="{EBEC9E5E-C8CF-8316-EF9D-11FCEB94825E}"/>
              </a:ext>
            </a:extLst>
          </p:cNvPr>
          <p:cNvSpPr>
            <a:spLocks noGrp="1" noChangeAspect="1"/>
          </p:cNvSpPr>
          <p:nvPr>
            <p:ph type="pic" idx="30"/>
          </p:nvPr>
        </p:nvSpPr>
        <p:spPr>
          <a:xfrm>
            <a:off x="6483751" y="2111631"/>
            <a:ext cx="4871637" cy="2883086"/>
          </a:xfrm>
          <a:custGeom>
            <a:avLst/>
            <a:gdLst>
              <a:gd name="connsiteX0" fmla="*/ 0 w 3783279"/>
              <a:gd name="connsiteY0" fmla="*/ 0 h 2403891"/>
              <a:gd name="connsiteX1" fmla="*/ 2206913 w 3783279"/>
              <a:gd name="connsiteY1" fmla="*/ 0 h 2403891"/>
              <a:gd name="connsiteX2" fmla="*/ 2206913 w 3783279"/>
              <a:gd name="connsiteY2" fmla="*/ 0 h 2403891"/>
              <a:gd name="connsiteX3" fmla="*/ 3152733 w 3783279"/>
              <a:gd name="connsiteY3" fmla="*/ 0 h 2403891"/>
              <a:gd name="connsiteX4" fmla="*/ 3783279 w 3783279"/>
              <a:gd name="connsiteY4" fmla="*/ 0 h 2403891"/>
              <a:gd name="connsiteX5" fmla="*/ 3783279 w 3783279"/>
              <a:gd name="connsiteY5" fmla="*/ 1402270 h 2403891"/>
              <a:gd name="connsiteX6" fmla="*/ 3783279 w 3783279"/>
              <a:gd name="connsiteY6" fmla="*/ 1402270 h 2403891"/>
              <a:gd name="connsiteX7" fmla="*/ 3783279 w 3783279"/>
              <a:gd name="connsiteY7" fmla="*/ 2003243 h 2403891"/>
              <a:gd name="connsiteX8" fmla="*/ 3783279 w 3783279"/>
              <a:gd name="connsiteY8" fmla="*/ 2403891 h 2403891"/>
              <a:gd name="connsiteX9" fmla="*/ 3152733 w 3783279"/>
              <a:gd name="connsiteY9" fmla="*/ 2403891 h 2403891"/>
              <a:gd name="connsiteX10" fmla="*/ 2668536 w 3783279"/>
              <a:gd name="connsiteY10" fmla="*/ 2757143 h 2403891"/>
              <a:gd name="connsiteX11" fmla="*/ 2206913 w 3783279"/>
              <a:gd name="connsiteY11" fmla="*/ 2403891 h 2403891"/>
              <a:gd name="connsiteX12" fmla="*/ 0 w 3783279"/>
              <a:gd name="connsiteY12" fmla="*/ 2403891 h 2403891"/>
              <a:gd name="connsiteX13" fmla="*/ 0 w 3783279"/>
              <a:gd name="connsiteY13" fmla="*/ 2003243 h 2403891"/>
              <a:gd name="connsiteX14" fmla="*/ 0 w 3783279"/>
              <a:gd name="connsiteY14" fmla="*/ 1402270 h 2403891"/>
              <a:gd name="connsiteX15" fmla="*/ 0 w 3783279"/>
              <a:gd name="connsiteY15" fmla="*/ 1402270 h 2403891"/>
              <a:gd name="connsiteX16" fmla="*/ 0 w 3783279"/>
              <a:gd name="connsiteY16" fmla="*/ 0 h 2403891"/>
              <a:gd name="connsiteX0" fmla="*/ 0 w 3783279"/>
              <a:gd name="connsiteY0" fmla="*/ 0 h 2757143"/>
              <a:gd name="connsiteX1" fmla="*/ 2206913 w 3783279"/>
              <a:gd name="connsiteY1" fmla="*/ 0 h 2757143"/>
              <a:gd name="connsiteX2" fmla="*/ 2206913 w 3783279"/>
              <a:gd name="connsiteY2" fmla="*/ 0 h 2757143"/>
              <a:gd name="connsiteX3" fmla="*/ 3152733 w 3783279"/>
              <a:gd name="connsiteY3" fmla="*/ 0 h 2757143"/>
              <a:gd name="connsiteX4" fmla="*/ 3783279 w 3783279"/>
              <a:gd name="connsiteY4" fmla="*/ 0 h 2757143"/>
              <a:gd name="connsiteX5" fmla="*/ 3783279 w 3783279"/>
              <a:gd name="connsiteY5" fmla="*/ 1402270 h 2757143"/>
              <a:gd name="connsiteX6" fmla="*/ 3783279 w 3783279"/>
              <a:gd name="connsiteY6" fmla="*/ 1402270 h 2757143"/>
              <a:gd name="connsiteX7" fmla="*/ 3783279 w 3783279"/>
              <a:gd name="connsiteY7" fmla="*/ 2003243 h 2757143"/>
              <a:gd name="connsiteX8" fmla="*/ 3783279 w 3783279"/>
              <a:gd name="connsiteY8" fmla="*/ 2403891 h 2757143"/>
              <a:gd name="connsiteX9" fmla="*/ 3152733 w 3783279"/>
              <a:gd name="connsiteY9" fmla="*/ 2403891 h 2757143"/>
              <a:gd name="connsiteX10" fmla="*/ 2668536 w 3783279"/>
              <a:gd name="connsiteY10" fmla="*/ 2757143 h 2757143"/>
              <a:gd name="connsiteX11" fmla="*/ 1515252 w 3783279"/>
              <a:gd name="connsiteY11" fmla="*/ 2409752 h 2757143"/>
              <a:gd name="connsiteX12" fmla="*/ 0 w 3783279"/>
              <a:gd name="connsiteY12" fmla="*/ 2403891 h 2757143"/>
              <a:gd name="connsiteX13" fmla="*/ 0 w 3783279"/>
              <a:gd name="connsiteY13" fmla="*/ 2003243 h 2757143"/>
              <a:gd name="connsiteX14" fmla="*/ 0 w 3783279"/>
              <a:gd name="connsiteY14" fmla="*/ 1402270 h 2757143"/>
              <a:gd name="connsiteX15" fmla="*/ 0 w 3783279"/>
              <a:gd name="connsiteY15" fmla="*/ 1402270 h 2757143"/>
              <a:gd name="connsiteX16" fmla="*/ 0 w 3783279"/>
              <a:gd name="connsiteY16" fmla="*/ 0 h 2757143"/>
              <a:gd name="connsiteX0" fmla="*/ 0 w 3783279"/>
              <a:gd name="connsiteY0" fmla="*/ 0 h 2757143"/>
              <a:gd name="connsiteX1" fmla="*/ 2206913 w 3783279"/>
              <a:gd name="connsiteY1" fmla="*/ 0 h 2757143"/>
              <a:gd name="connsiteX2" fmla="*/ 2206913 w 3783279"/>
              <a:gd name="connsiteY2" fmla="*/ 0 h 2757143"/>
              <a:gd name="connsiteX3" fmla="*/ 3152733 w 3783279"/>
              <a:gd name="connsiteY3" fmla="*/ 0 h 2757143"/>
              <a:gd name="connsiteX4" fmla="*/ 3783279 w 3783279"/>
              <a:gd name="connsiteY4" fmla="*/ 0 h 2757143"/>
              <a:gd name="connsiteX5" fmla="*/ 3783279 w 3783279"/>
              <a:gd name="connsiteY5" fmla="*/ 1402270 h 2757143"/>
              <a:gd name="connsiteX6" fmla="*/ 3783279 w 3783279"/>
              <a:gd name="connsiteY6" fmla="*/ 1402270 h 2757143"/>
              <a:gd name="connsiteX7" fmla="*/ 3783279 w 3783279"/>
              <a:gd name="connsiteY7" fmla="*/ 2003243 h 2757143"/>
              <a:gd name="connsiteX8" fmla="*/ 3783279 w 3783279"/>
              <a:gd name="connsiteY8" fmla="*/ 2403891 h 2757143"/>
              <a:gd name="connsiteX9" fmla="*/ 2379010 w 3783279"/>
              <a:gd name="connsiteY9" fmla="*/ 2415615 h 2757143"/>
              <a:gd name="connsiteX10" fmla="*/ 2668536 w 3783279"/>
              <a:gd name="connsiteY10" fmla="*/ 2757143 h 2757143"/>
              <a:gd name="connsiteX11" fmla="*/ 1515252 w 3783279"/>
              <a:gd name="connsiteY11" fmla="*/ 2409752 h 2757143"/>
              <a:gd name="connsiteX12" fmla="*/ 0 w 3783279"/>
              <a:gd name="connsiteY12" fmla="*/ 2403891 h 2757143"/>
              <a:gd name="connsiteX13" fmla="*/ 0 w 3783279"/>
              <a:gd name="connsiteY13" fmla="*/ 2003243 h 2757143"/>
              <a:gd name="connsiteX14" fmla="*/ 0 w 3783279"/>
              <a:gd name="connsiteY14" fmla="*/ 1402270 h 2757143"/>
              <a:gd name="connsiteX15" fmla="*/ 0 w 3783279"/>
              <a:gd name="connsiteY15" fmla="*/ 1402270 h 2757143"/>
              <a:gd name="connsiteX16" fmla="*/ 0 w 3783279"/>
              <a:gd name="connsiteY16" fmla="*/ 0 h 2757143"/>
              <a:gd name="connsiteX0" fmla="*/ 0 w 3783279"/>
              <a:gd name="connsiteY0" fmla="*/ 0 h 2745420"/>
              <a:gd name="connsiteX1" fmla="*/ 2206913 w 3783279"/>
              <a:gd name="connsiteY1" fmla="*/ 0 h 2745420"/>
              <a:gd name="connsiteX2" fmla="*/ 2206913 w 3783279"/>
              <a:gd name="connsiteY2" fmla="*/ 0 h 2745420"/>
              <a:gd name="connsiteX3" fmla="*/ 3152733 w 3783279"/>
              <a:gd name="connsiteY3" fmla="*/ 0 h 2745420"/>
              <a:gd name="connsiteX4" fmla="*/ 3783279 w 3783279"/>
              <a:gd name="connsiteY4" fmla="*/ 0 h 2745420"/>
              <a:gd name="connsiteX5" fmla="*/ 3783279 w 3783279"/>
              <a:gd name="connsiteY5" fmla="*/ 1402270 h 2745420"/>
              <a:gd name="connsiteX6" fmla="*/ 3783279 w 3783279"/>
              <a:gd name="connsiteY6" fmla="*/ 1402270 h 2745420"/>
              <a:gd name="connsiteX7" fmla="*/ 3783279 w 3783279"/>
              <a:gd name="connsiteY7" fmla="*/ 2003243 h 2745420"/>
              <a:gd name="connsiteX8" fmla="*/ 3783279 w 3783279"/>
              <a:gd name="connsiteY8" fmla="*/ 2403891 h 2745420"/>
              <a:gd name="connsiteX9" fmla="*/ 2379010 w 3783279"/>
              <a:gd name="connsiteY9" fmla="*/ 2415615 h 2745420"/>
              <a:gd name="connsiteX10" fmla="*/ 2006182 w 3783279"/>
              <a:gd name="connsiteY10" fmla="*/ 2745420 h 2745420"/>
              <a:gd name="connsiteX11" fmla="*/ 1515252 w 3783279"/>
              <a:gd name="connsiteY11" fmla="*/ 2409752 h 2745420"/>
              <a:gd name="connsiteX12" fmla="*/ 0 w 3783279"/>
              <a:gd name="connsiteY12" fmla="*/ 2403891 h 2745420"/>
              <a:gd name="connsiteX13" fmla="*/ 0 w 3783279"/>
              <a:gd name="connsiteY13" fmla="*/ 2003243 h 2745420"/>
              <a:gd name="connsiteX14" fmla="*/ 0 w 3783279"/>
              <a:gd name="connsiteY14" fmla="*/ 1402270 h 2745420"/>
              <a:gd name="connsiteX15" fmla="*/ 0 w 3783279"/>
              <a:gd name="connsiteY15" fmla="*/ 1402270 h 2745420"/>
              <a:gd name="connsiteX16" fmla="*/ 0 w 3783279"/>
              <a:gd name="connsiteY16" fmla="*/ 0 h 2745420"/>
              <a:gd name="connsiteX0" fmla="*/ 0 w 3783279"/>
              <a:gd name="connsiteY0" fmla="*/ 0 h 2745420"/>
              <a:gd name="connsiteX1" fmla="*/ 2206913 w 3783279"/>
              <a:gd name="connsiteY1" fmla="*/ 0 h 2745420"/>
              <a:gd name="connsiteX2" fmla="*/ 2206913 w 3783279"/>
              <a:gd name="connsiteY2" fmla="*/ 0 h 2745420"/>
              <a:gd name="connsiteX3" fmla="*/ 3152733 w 3783279"/>
              <a:gd name="connsiteY3" fmla="*/ 0 h 2745420"/>
              <a:gd name="connsiteX4" fmla="*/ 3783279 w 3783279"/>
              <a:gd name="connsiteY4" fmla="*/ 0 h 2745420"/>
              <a:gd name="connsiteX5" fmla="*/ 3783279 w 3783279"/>
              <a:gd name="connsiteY5" fmla="*/ 1402270 h 2745420"/>
              <a:gd name="connsiteX6" fmla="*/ 3783279 w 3783279"/>
              <a:gd name="connsiteY6" fmla="*/ 1402270 h 2745420"/>
              <a:gd name="connsiteX7" fmla="*/ 3783279 w 3783279"/>
              <a:gd name="connsiteY7" fmla="*/ 2003243 h 2745420"/>
              <a:gd name="connsiteX8" fmla="*/ 3783279 w 3783279"/>
              <a:gd name="connsiteY8" fmla="*/ 2403891 h 2745420"/>
              <a:gd name="connsiteX9" fmla="*/ 2379010 w 3783279"/>
              <a:gd name="connsiteY9" fmla="*/ 2415615 h 2745420"/>
              <a:gd name="connsiteX10" fmla="*/ 2006182 w 3783279"/>
              <a:gd name="connsiteY10" fmla="*/ 2745420 h 2745420"/>
              <a:gd name="connsiteX11" fmla="*/ 1532836 w 3783279"/>
              <a:gd name="connsiteY11" fmla="*/ 2409752 h 2745420"/>
              <a:gd name="connsiteX12" fmla="*/ 0 w 3783279"/>
              <a:gd name="connsiteY12" fmla="*/ 2403891 h 2745420"/>
              <a:gd name="connsiteX13" fmla="*/ 0 w 3783279"/>
              <a:gd name="connsiteY13" fmla="*/ 2003243 h 2745420"/>
              <a:gd name="connsiteX14" fmla="*/ 0 w 3783279"/>
              <a:gd name="connsiteY14" fmla="*/ 1402270 h 2745420"/>
              <a:gd name="connsiteX15" fmla="*/ 0 w 3783279"/>
              <a:gd name="connsiteY15" fmla="*/ 1402270 h 2745420"/>
              <a:gd name="connsiteX16" fmla="*/ 0 w 3783279"/>
              <a:gd name="connsiteY16" fmla="*/ 0 h 2745420"/>
              <a:gd name="connsiteX0" fmla="*/ 0 w 3783279"/>
              <a:gd name="connsiteY0" fmla="*/ 0 h 2745420"/>
              <a:gd name="connsiteX1" fmla="*/ 2206913 w 3783279"/>
              <a:gd name="connsiteY1" fmla="*/ 0 h 2745420"/>
              <a:gd name="connsiteX2" fmla="*/ 2206913 w 3783279"/>
              <a:gd name="connsiteY2" fmla="*/ 0 h 2745420"/>
              <a:gd name="connsiteX3" fmla="*/ 3152733 w 3783279"/>
              <a:gd name="connsiteY3" fmla="*/ 0 h 2745420"/>
              <a:gd name="connsiteX4" fmla="*/ 3783279 w 3783279"/>
              <a:gd name="connsiteY4" fmla="*/ 0 h 2745420"/>
              <a:gd name="connsiteX5" fmla="*/ 3783279 w 3783279"/>
              <a:gd name="connsiteY5" fmla="*/ 1402270 h 2745420"/>
              <a:gd name="connsiteX6" fmla="*/ 3783279 w 3783279"/>
              <a:gd name="connsiteY6" fmla="*/ 1402270 h 2745420"/>
              <a:gd name="connsiteX7" fmla="*/ 3783279 w 3783279"/>
              <a:gd name="connsiteY7" fmla="*/ 2003243 h 2745420"/>
              <a:gd name="connsiteX8" fmla="*/ 3783279 w 3783279"/>
              <a:gd name="connsiteY8" fmla="*/ 2403891 h 2745420"/>
              <a:gd name="connsiteX9" fmla="*/ 2379010 w 3783279"/>
              <a:gd name="connsiteY9" fmla="*/ 2415615 h 2745420"/>
              <a:gd name="connsiteX10" fmla="*/ 2006182 w 3783279"/>
              <a:gd name="connsiteY10" fmla="*/ 2745420 h 2745420"/>
              <a:gd name="connsiteX11" fmla="*/ 1521113 w 3783279"/>
              <a:gd name="connsiteY11" fmla="*/ 2403890 h 2745420"/>
              <a:gd name="connsiteX12" fmla="*/ 0 w 3783279"/>
              <a:gd name="connsiteY12" fmla="*/ 2403891 h 2745420"/>
              <a:gd name="connsiteX13" fmla="*/ 0 w 3783279"/>
              <a:gd name="connsiteY13" fmla="*/ 2003243 h 2745420"/>
              <a:gd name="connsiteX14" fmla="*/ 0 w 3783279"/>
              <a:gd name="connsiteY14" fmla="*/ 1402270 h 2745420"/>
              <a:gd name="connsiteX15" fmla="*/ 0 w 3783279"/>
              <a:gd name="connsiteY15" fmla="*/ 1402270 h 2745420"/>
              <a:gd name="connsiteX16" fmla="*/ 0 w 3783279"/>
              <a:gd name="connsiteY16" fmla="*/ 0 h 2745420"/>
              <a:gd name="connsiteX0" fmla="*/ 0 w 3783279"/>
              <a:gd name="connsiteY0" fmla="*/ 0 h 2745420"/>
              <a:gd name="connsiteX1" fmla="*/ 2206913 w 3783279"/>
              <a:gd name="connsiteY1" fmla="*/ 0 h 2745420"/>
              <a:gd name="connsiteX2" fmla="*/ 2206913 w 3783279"/>
              <a:gd name="connsiteY2" fmla="*/ 0 h 2745420"/>
              <a:gd name="connsiteX3" fmla="*/ 3152733 w 3783279"/>
              <a:gd name="connsiteY3" fmla="*/ 0 h 2745420"/>
              <a:gd name="connsiteX4" fmla="*/ 3783279 w 3783279"/>
              <a:gd name="connsiteY4" fmla="*/ 0 h 2745420"/>
              <a:gd name="connsiteX5" fmla="*/ 3783279 w 3783279"/>
              <a:gd name="connsiteY5" fmla="*/ 1402270 h 2745420"/>
              <a:gd name="connsiteX6" fmla="*/ 3783279 w 3783279"/>
              <a:gd name="connsiteY6" fmla="*/ 1402270 h 2745420"/>
              <a:gd name="connsiteX7" fmla="*/ 3783279 w 3783279"/>
              <a:gd name="connsiteY7" fmla="*/ 2003243 h 2745420"/>
              <a:gd name="connsiteX8" fmla="*/ 3783279 w 3783279"/>
              <a:gd name="connsiteY8" fmla="*/ 2403891 h 2745420"/>
              <a:gd name="connsiteX9" fmla="*/ 2379010 w 3783279"/>
              <a:gd name="connsiteY9" fmla="*/ 2398030 h 2745420"/>
              <a:gd name="connsiteX10" fmla="*/ 2006182 w 3783279"/>
              <a:gd name="connsiteY10" fmla="*/ 2745420 h 2745420"/>
              <a:gd name="connsiteX11" fmla="*/ 1521113 w 3783279"/>
              <a:gd name="connsiteY11" fmla="*/ 2403890 h 2745420"/>
              <a:gd name="connsiteX12" fmla="*/ 0 w 3783279"/>
              <a:gd name="connsiteY12" fmla="*/ 2403891 h 2745420"/>
              <a:gd name="connsiteX13" fmla="*/ 0 w 3783279"/>
              <a:gd name="connsiteY13" fmla="*/ 2003243 h 2745420"/>
              <a:gd name="connsiteX14" fmla="*/ 0 w 3783279"/>
              <a:gd name="connsiteY14" fmla="*/ 1402270 h 2745420"/>
              <a:gd name="connsiteX15" fmla="*/ 0 w 3783279"/>
              <a:gd name="connsiteY15" fmla="*/ 1402270 h 2745420"/>
              <a:gd name="connsiteX16" fmla="*/ 0 w 3783279"/>
              <a:gd name="connsiteY16" fmla="*/ 0 h 2745420"/>
              <a:gd name="connsiteX0" fmla="*/ 0 w 3783279"/>
              <a:gd name="connsiteY0" fmla="*/ 0 h 2745420"/>
              <a:gd name="connsiteX1" fmla="*/ 2206913 w 3783279"/>
              <a:gd name="connsiteY1" fmla="*/ 0 h 2745420"/>
              <a:gd name="connsiteX2" fmla="*/ 2206913 w 3783279"/>
              <a:gd name="connsiteY2" fmla="*/ 0 h 2745420"/>
              <a:gd name="connsiteX3" fmla="*/ 3152733 w 3783279"/>
              <a:gd name="connsiteY3" fmla="*/ 0 h 2745420"/>
              <a:gd name="connsiteX4" fmla="*/ 3783279 w 3783279"/>
              <a:gd name="connsiteY4" fmla="*/ 0 h 2745420"/>
              <a:gd name="connsiteX5" fmla="*/ 3783279 w 3783279"/>
              <a:gd name="connsiteY5" fmla="*/ 1402270 h 2745420"/>
              <a:gd name="connsiteX6" fmla="*/ 3783279 w 3783279"/>
              <a:gd name="connsiteY6" fmla="*/ 1402270 h 2745420"/>
              <a:gd name="connsiteX7" fmla="*/ 3783279 w 3783279"/>
              <a:gd name="connsiteY7" fmla="*/ 2003243 h 2745420"/>
              <a:gd name="connsiteX8" fmla="*/ 3783279 w 3783279"/>
              <a:gd name="connsiteY8" fmla="*/ 2403891 h 2745420"/>
              <a:gd name="connsiteX9" fmla="*/ 2379010 w 3783279"/>
              <a:gd name="connsiteY9" fmla="*/ 2415614 h 2745420"/>
              <a:gd name="connsiteX10" fmla="*/ 2006182 w 3783279"/>
              <a:gd name="connsiteY10" fmla="*/ 2745420 h 2745420"/>
              <a:gd name="connsiteX11" fmla="*/ 1521113 w 3783279"/>
              <a:gd name="connsiteY11" fmla="*/ 2403890 h 2745420"/>
              <a:gd name="connsiteX12" fmla="*/ 0 w 3783279"/>
              <a:gd name="connsiteY12" fmla="*/ 2403891 h 2745420"/>
              <a:gd name="connsiteX13" fmla="*/ 0 w 3783279"/>
              <a:gd name="connsiteY13" fmla="*/ 2003243 h 2745420"/>
              <a:gd name="connsiteX14" fmla="*/ 0 w 3783279"/>
              <a:gd name="connsiteY14" fmla="*/ 1402270 h 2745420"/>
              <a:gd name="connsiteX15" fmla="*/ 0 w 3783279"/>
              <a:gd name="connsiteY15" fmla="*/ 1402270 h 2745420"/>
              <a:gd name="connsiteX16" fmla="*/ 0 w 3783279"/>
              <a:gd name="connsiteY16" fmla="*/ 0 h 2745420"/>
              <a:gd name="connsiteX0" fmla="*/ 0 w 3783279"/>
              <a:gd name="connsiteY0" fmla="*/ 0 h 2745420"/>
              <a:gd name="connsiteX1" fmla="*/ 2206913 w 3783279"/>
              <a:gd name="connsiteY1" fmla="*/ 0 h 2745420"/>
              <a:gd name="connsiteX2" fmla="*/ 2206913 w 3783279"/>
              <a:gd name="connsiteY2" fmla="*/ 0 h 2745420"/>
              <a:gd name="connsiteX3" fmla="*/ 3152733 w 3783279"/>
              <a:gd name="connsiteY3" fmla="*/ 0 h 2745420"/>
              <a:gd name="connsiteX4" fmla="*/ 3783279 w 3783279"/>
              <a:gd name="connsiteY4" fmla="*/ 0 h 2745420"/>
              <a:gd name="connsiteX5" fmla="*/ 3783279 w 3783279"/>
              <a:gd name="connsiteY5" fmla="*/ 1402270 h 2745420"/>
              <a:gd name="connsiteX6" fmla="*/ 3783279 w 3783279"/>
              <a:gd name="connsiteY6" fmla="*/ 1402270 h 2745420"/>
              <a:gd name="connsiteX7" fmla="*/ 3783279 w 3783279"/>
              <a:gd name="connsiteY7" fmla="*/ 2003243 h 2745420"/>
              <a:gd name="connsiteX8" fmla="*/ 3783279 w 3783279"/>
              <a:gd name="connsiteY8" fmla="*/ 2403891 h 2745420"/>
              <a:gd name="connsiteX9" fmla="*/ 2379010 w 3783279"/>
              <a:gd name="connsiteY9" fmla="*/ 2415614 h 2745420"/>
              <a:gd name="connsiteX10" fmla="*/ 2006182 w 3783279"/>
              <a:gd name="connsiteY10" fmla="*/ 2745420 h 2745420"/>
              <a:gd name="connsiteX11" fmla="*/ 1521113 w 3783279"/>
              <a:gd name="connsiteY11" fmla="*/ 2403890 h 2745420"/>
              <a:gd name="connsiteX12" fmla="*/ 0 w 3783279"/>
              <a:gd name="connsiteY12" fmla="*/ 2403891 h 2745420"/>
              <a:gd name="connsiteX13" fmla="*/ 0 w 3783279"/>
              <a:gd name="connsiteY13" fmla="*/ 2003243 h 2745420"/>
              <a:gd name="connsiteX14" fmla="*/ 0 w 3783279"/>
              <a:gd name="connsiteY14" fmla="*/ 1402270 h 2745420"/>
              <a:gd name="connsiteX15" fmla="*/ 0 w 3783279"/>
              <a:gd name="connsiteY15" fmla="*/ 1402270 h 2745420"/>
              <a:gd name="connsiteX16" fmla="*/ 0 w 3783279"/>
              <a:gd name="connsiteY16" fmla="*/ 0 h 2745420"/>
              <a:gd name="connsiteX0" fmla="*/ 0 w 3783279"/>
              <a:gd name="connsiteY0" fmla="*/ 0 h 2745420"/>
              <a:gd name="connsiteX1" fmla="*/ 2206913 w 3783279"/>
              <a:gd name="connsiteY1" fmla="*/ 0 h 2745420"/>
              <a:gd name="connsiteX2" fmla="*/ 2206913 w 3783279"/>
              <a:gd name="connsiteY2" fmla="*/ 0 h 2745420"/>
              <a:gd name="connsiteX3" fmla="*/ 3152733 w 3783279"/>
              <a:gd name="connsiteY3" fmla="*/ 0 h 2745420"/>
              <a:gd name="connsiteX4" fmla="*/ 3783279 w 3783279"/>
              <a:gd name="connsiteY4" fmla="*/ 0 h 2745420"/>
              <a:gd name="connsiteX5" fmla="*/ 3783279 w 3783279"/>
              <a:gd name="connsiteY5" fmla="*/ 1402270 h 2745420"/>
              <a:gd name="connsiteX6" fmla="*/ 3783279 w 3783279"/>
              <a:gd name="connsiteY6" fmla="*/ 1402270 h 2745420"/>
              <a:gd name="connsiteX7" fmla="*/ 3783279 w 3783279"/>
              <a:gd name="connsiteY7" fmla="*/ 2003243 h 2745420"/>
              <a:gd name="connsiteX8" fmla="*/ 3783279 w 3783279"/>
              <a:gd name="connsiteY8" fmla="*/ 2403891 h 2745420"/>
              <a:gd name="connsiteX9" fmla="*/ 2379010 w 3783279"/>
              <a:gd name="connsiteY9" fmla="*/ 2415614 h 2745420"/>
              <a:gd name="connsiteX10" fmla="*/ 2006182 w 3783279"/>
              <a:gd name="connsiteY10" fmla="*/ 2745420 h 2745420"/>
              <a:gd name="connsiteX11" fmla="*/ 1521113 w 3783279"/>
              <a:gd name="connsiteY11" fmla="*/ 2403890 h 2745420"/>
              <a:gd name="connsiteX12" fmla="*/ 0 w 3783279"/>
              <a:gd name="connsiteY12" fmla="*/ 2403891 h 2745420"/>
              <a:gd name="connsiteX13" fmla="*/ 0 w 3783279"/>
              <a:gd name="connsiteY13" fmla="*/ 2003243 h 2745420"/>
              <a:gd name="connsiteX14" fmla="*/ 0 w 3783279"/>
              <a:gd name="connsiteY14" fmla="*/ 1402270 h 2745420"/>
              <a:gd name="connsiteX15" fmla="*/ 0 w 3783279"/>
              <a:gd name="connsiteY15" fmla="*/ 1402270 h 2745420"/>
              <a:gd name="connsiteX16" fmla="*/ 0 w 3783279"/>
              <a:gd name="connsiteY16" fmla="*/ 0 h 2745420"/>
              <a:gd name="connsiteX0" fmla="*/ 0 w 3783279"/>
              <a:gd name="connsiteY0" fmla="*/ 0 h 2745420"/>
              <a:gd name="connsiteX1" fmla="*/ 2206913 w 3783279"/>
              <a:gd name="connsiteY1" fmla="*/ 0 h 2745420"/>
              <a:gd name="connsiteX2" fmla="*/ 2206913 w 3783279"/>
              <a:gd name="connsiteY2" fmla="*/ 0 h 2745420"/>
              <a:gd name="connsiteX3" fmla="*/ 3152733 w 3783279"/>
              <a:gd name="connsiteY3" fmla="*/ 0 h 2745420"/>
              <a:gd name="connsiteX4" fmla="*/ 3783279 w 3783279"/>
              <a:gd name="connsiteY4" fmla="*/ 0 h 2745420"/>
              <a:gd name="connsiteX5" fmla="*/ 3783279 w 3783279"/>
              <a:gd name="connsiteY5" fmla="*/ 1402270 h 2745420"/>
              <a:gd name="connsiteX6" fmla="*/ 3783279 w 3783279"/>
              <a:gd name="connsiteY6" fmla="*/ 1402270 h 2745420"/>
              <a:gd name="connsiteX7" fmla="*/ 3783279 w 3783279"/>
              <a:gd name="connsiteY7" fmla="*/ 2003243 h 2745420"/>
              <a:gd name="connsiteX8" fmla="*/ 3783279 w 3783279"/>
              <a:gd name="connsiteY8" fmla="*/ 2403891 h 2745420"/>
              <a:gd name="connsiteX9" fmla="*/ 2367287 w 3783279"/>
              <a:gd name="connsiteY9" fmla="*/ 2415614 h 2745420"/>
              <a:gd name="connsiteX10" fmla="*/ 2006182 w 3783279"/>
              <a:gd name="connsiteY10" fmla="*/ 2745420 h 2745420"/>
              <a:gd name="connsiteX11" fmla="*/ 1521113 w 3783279"/>
              <a:gd name="connsiteY11" fmla="*/ 2403890 h 2745420"/>
              <a:gd name="connsiteX12" fmla="*/ 0 w 3783279"/>
              <a:gd name="connsiteY12" fmla="*/ 2403891 h 2745420"/>
              <a:gd name="connsiteX13" fmla="*/ 0 w 3783279"/>
              <a:gd name="connsiteY13" fmla="*/ 2003243 h 2745420"/>
              <a:gd name="connsiteX14" fmla="*/ 0 w 3783279"/>
              <a:gd name="connsiteY14" fmla="*/ 1402270 h 2745420"/>
              <a:gd name="connsiteX15" fmla="*/ 0 w 3783279"/>
              <a:gd name="connsiteY15" fmla="*/ 1402270 h 2745420"/>
              <a:gd name="connsiteX16" fmla="*/ 0 w 3783279"/>
              <a:gd name="connsiteY16" fmla="*/ 0 h 2745420"/>
              <a:gd name="connsiteX0" fmla="*/ 0 w 3783279"/>
              <a:gd name="connsiteY0" fmla="*/ 0 h 2745420"/>
              <a:gd name="connsiteX1" fmla="*/ 2206913 w 3783279"/>
              <a:gd name="connsiteY1" fmla="*/ 0 h 2745420"/>
              <a:gd name="connsiteX2" fmla="*/ 2206913 w 3783279"/>
              <a:gd name="connsiteY2" fmla="*/ 0 h 2745420"/>
              <a:gd name="connsiteX3" fmla="*/ 3152733 w 3783279"/>
              <a:gd name="connsiteY3" fmla="*/ 0 h 2745420"/>
              <a:gd name="connsiteX4" fmla="*/ 3783279 w 3783279"/>
              <a:gd name="connsiteY4" fmla="*/ 0 h 2745420"/>
              <a:gd name="connsiteX5" fmla="*/ 3783279 w 3783279"/>
              <a:gd name="connsiteY5" fmla="*/ 1402270 h 2745420"/>
              <a:gd name="connsiteX6" fmla="*/ 3783279 w 3783279"/>
              <a:gd name="connsiteY6" fmla="*/ 1402270 h 2745420"/>
              <a:gd name="connsiteX7" fmla="*/ 3783279 w 3783279"/>
              <a:gd name="connsiteY7" fmla="*/ 2003243 h 2745420"/>
              <a:gd name="connsiteX8" fmla="*/ 3783279 w 3783279"/>
              <a:gd name="connsiteY8" fmla="*/ 2403891 h 2745420"/>
              <a:gd name="connsiteX9" fmla="*/ 2388887 w 3783279"/>
              <a:gd name="connsiteY9" fmla="*/ 2401214 h 2745420"/>
              <a:gd name="connsiteX10" fmla="*/ 2006182 w 3783279"/>
              <a:gd name="connsiteY10" fmla="*/ 2745420 h 2745420"/>
              <a:gd name="connsiteX11" fmla="*/ 1521113 w 3783279"/>
              <a:gd name="connsiteY11" fmla="*/ 2403890 h 2745420"/>
              <a:gd name="connsiteX12" fmla="*/ 0 w 3783279"/>
              <a:gd name="connsiteY12" fmla="*/ 2403891 h 2745420"/>
              <a:gd name="connsiteX13" fmla="*/ 0 w 3783279"/>
              <a:gd name="connsiteY13" fmla="*/ 2003243 h 2745420"/>
              <a:gd name="connsiteX14" fmla="*/ 0 w 3783279"/>
              <a:gd name="connsiteY14" fmla="*/ 1402270 h 2745420"/>
              <a:gd name="connsiteX15" fmla="*/ 0 w 3783279"/>
              <a:gd name="connsiteY15" fmla="*/ 1402270 h 2745420"/>
              <a:gd name="connsiteX16" fmla="*/ 0 w 3783279"/>
              <a:gd name="connsiteY16" fmla="*/ 0 h 2745420"/>
              <a:gd name="connsiteX0" fmla="*/ 0 w 3783279"/>
              <a:gd name="connsiteY0" fmla="*/ 0 h 2745420"/>
              <a:gd name="connsiteX1" fmla="*/ 2206913 w 3783279"/>
              <a:gd name="connsiteY1" fmla="*/ 0 h 2745420"/>
              <a:gd name="connsiteX2" fmla="*/ 2206913 w 3783279"/>
              <a:gd name="connsiteY2" fmla="*/ 0 h 2745420"/>
              <a:gd name="connsiteX3" fmla="*/ 3152733 w 3783279"/>
              <a:gd name="connsiteY3" fmla="*/ 0 h 2745420"/>
              <a:gd name="connsiteX4" fmla="*/ 3783279 w 3783279"/>
              <a:gd name="connsiteY4" fmla="*/ 0 h 2745420"/>
              <a:gd name="connsiteX5" fmla="*/ 3783279 w 3783279"/>
              <a:gd name="connsiteY5" fmla="*/ 1402270 h 2745420"/>
              <a:gd name="connsiteX6" fmla="*/ 3783279 w 3783279"/>
              <a:gd name="connsiteY6" fmla="*/ 1402270 h 2745420"/>
              <a:gd name="connsiteX7" fmla="*/ 3783279 w 3783279"/>
              <a:gd name="connsiteY7" fmla="*/ 2003243 h 2745420"/>
              <a:gd name="connsiteX8" fmla="*/ 3783279 w 3783279"/>
              <a:gd name="connsiteY8" fmla="*/ 2403891 h 2745420"/>
              <a:gd name="connsiteX9" fmla="*/ 2381687 w 3783279"/>
              <a:gd name="connsiteY9" fmla="*/ 2401214 h 2745420"/>
              <a:gd name="connsiteX10" fmla="*/ 2006182 w 3783279"/>
              <a:gd name="connsiteY10" fmla="*/ 2745420 h 2745420"/>
              <a:gd name="connsiteX11" fmla="*/ 1521113 w 3783279"/>
              <a:gd name="connsiteY11" fmla="*/ 2403890 h 2745420"/>
              <a:gd name="connsiteX12" fmla="*/ 0 w 3783279"/>
              <a:gd name="connsiteY12" fmla="*/ 2403891 h 2745420"/>
              <a:gd name="connsiteX13" fmla="*/ 0 w 3783279"/>
              <a:gd name="connsiteY13" fmla="*/ 2003243 h 2745420"/>
              <a:gd name="connsiteX14" fmla="*/ 0 w 3783279"/>
              <a:gd name="connsiteY14" fmla="*/ 1402270 h 2745420"/>
              <a:gd name="connsiteX15" fmla="*/ 0 w 3783279"/>
              <a:gd name="connsiteY15" fmla="*/ 1402270 h 2745420"/>
              <a:gd name="connsiteX16" fmla="*/ 0 w 3783279"/>
              <a:gd name="connsiteY16" fmla="*/ 0 h 2745420"/>
              <a:gd name="connsiteX0" fmla="*/ 0 w 3783279"/>
              <a:gd name="connsiteY0" fmla="*/ 0 h 2745420"/>
              <a:gd name="connsiteX1" fmla="*/ 2206913 w 3783279"/>
              <a:gd name="connsiteY1" fmla="*/ 0 h 2745420"/>
              <a:gd name="connsiteX2" fmla="*/ 2206913 w 3783279"/>
              <a:gd name="connsiteY2" fmla="*/ 0 h 2745420"/>
              <a:gd name="connsiteX3" fmla="*/ 3152733 w 3783279"/>
              <a:gd name="connsiteY3" fmla="*/ 0 h 2745420"/>
              <a:gd name="connsiteX4" fmla="*/ 3783279 w 3783279"/>
              <a:gd name="connsiteY4" fmla="*/ 0 h 2745420"/>
              <a:gd name="connsiteX5" fmla="*/ 3783279 w 3783279"/>
              <a:gd name="connsiteY5" fmla="*/ 1402270 h 2745420"/>
              <a:gd name="connsiteX6" fmla="*/ 3783279 w 3783279"/>
              <a:gd name="connsiteY6" fmla="*/ 1402270 h 2745420"/>
              <a:gd name="connsiteX7" fmla="*/ 3783279 w 3783279"/>
              <a:gd name="connsiteY7" fmla="*/ 2003243 h 2745420"/>
              <a:gd name="connsiteX8" fmla="*/ 3783279 w 3783279"/>
              <a:gd name="connsiteY8" fmla="*/ 2403891 h 2745420"/>
              <a:gd name="connsiteX9" fmla="*/ 2381687 w 3783279"/>
              <a:gd name="connsiteY9" fmla="*/ 2412014 h 2745420"/>
              <a:gd name="connsiteX10" fmla="*/ 2006182 w 3783279"/>
              <a:gd name="connsiteY10" fmla="*/ 2745420 h 2745420"/>
              <a:gd name="connsiteX11" fmla="*/ 1521113 w 3783279"/>
              <a:gd name="connsiteY11" fmla="*/ 2403890 h 2745420"/>
              <a:gd name="connsiteX12" fmla="*/ 0 w 3783279"/>
              <a:gd name="connsiteY12" fmla="*/ 2403891 h 2745420"/>
              <a:gd name="connsiteX13" fmla="*/ 0 w 3783279"/>
              <a:gd name="connsiteY13" fmla="*/ 2003243 h 2745420"/>
              <a:gd name="connsiteX14" fmla="*/ 0 w 3783279"/>
              <a:gd name="connsiteY14" fmla="*/ 1402270 h 2745420"/>
              <a:gd name="connsiteX15" fmla="*/ 0 w 3783279"/>
              <a:gd name="connsiteY15" fmla="*/ 1402270 h 2745420"/>
              <a:gd name="connsiteX16" fmla="*/ 0 w 3783279"/>
              <a:gd name="connsiteY16" fmla="*/ 0 h 2745420"/>
              <a:gd name="connsiteX0" fmla="*/ 0 w 3783279"/>
              <a:gd name="connsiteY0" fmla="*/ 0 h 2745420"/>
              <a:gd name="connsiteX1" fmla="*/ 2206913 w 3783279"/>
              <a:gd name="connsiteY1" fmla="*/ 0 h 2745420"/>
              <a:gd name="connsiteX2" fmla="*/ 2206913 w 3783279"/>
              <a:gd name="connsiteY2" fmla="*/ 0 h 2745420"/>
              <a:gd name="connsiteX3" fmla="*/ 3152733 w 3783279"/>
              <a:gd name="connsiteY3" fmla="*/ 0 h 2745420"/>
              <a:gd name="connsiteX4" fmla="*/ 3783279 w 3783279"/>
              <a:gd name="connsiteY4" fmla="*/ 0 h 2745420"/>
              <a:gd name="connsiteX5" fmla="*/ 3783279 w 3783279"/>
              <a:gd name="connsiteY5" fmla="*/ 1402270 h 2745420"/>
              <a:gd name="connsiteX6" fmla="*/ 3783279 w 3783279"/>
              <a:gd name="connsiteY6" fmla="*/ 1402270 h 2745420"/>
              <a:gd name="connsiteX7" fmla="*/ 3783279 w 3783279"/>
              <a:gd name="connsiteY7" fmla="*/ 2003243 h 2745420"/>
              <a:gd name="connsiteX8" fmla="*/ 3783279 w 3783279"/>
              <a:gd name="connsiteY8" fmla="*/ 2403891 h 2745420"/>
              <a:gd name="connsiteX9" fmla="*/ 2381687 w 3783279"/>
              <a:gd name="connsiteY9" fmla="*/ 2401214 h 2745420"/>
              <a:gd name="connsiteX10" fmla="*/ 2006182 w 3783279"/>
              <a:gd name="connsiteY10" fmla="*/ 2745420 h 2745420"/>
              <a:gd name="connsiteX11" fmla="*/ 1521113 w 3783279"/>
              <a:gd name="connsiteY11" fmla="*/ 2403890 h 2745420"/>
              <a:gd name="connsiteX12" fmla="*/ 0 w 3783279"/>
              <a:gd name="connsiteY12" fmla="*/ 2403891 h 2745420"/>
              <a:gd name="connsiteX13" fmla="*/ 0 w 3783279"/>
              <a:gd name="connsiteY13" fmla="*/ 2003243 h 2745420"/>
              <a:gd name="connsiteX14" fmla="*/ 0 w 3783279"/>
              <a:gd name="connsiteY14" fmla="*/ 1402270 h 2745420"/>
              <a:gd name="connsiteX15" fmla="*/ 0 w 3783279"/>
              <a:gd name="connsiteY15" fmla="*/ 1402270 h 2745420"/>
              <a:gd name="connsiteX16" fmla="*/ 0 w 3783279"/>
              <a:gd name="connsiteY16" fmla="*/ 0 h 2745420"/>
              <a:gd name="connsiteX0" fmla="*/ 0 w 3783279"/>
              <a:gd name="connsiteY0" fmla="*/ 0 h 2745420"/>
              <a:gd name="connsiteX1" fmla="*/ 2206913 w 3783279"/>
              <a:gd name="connsiteY1" fmla="*/ 0 h 2745420"/>
              <a:gd name="connsiteX2" fmla="*/ 2206913 w 3783279"/>
              <a:gd name="connsiteY2" fmla="*/ 0 h 2745420"/>
              <a:gd name="connsiteX3" fmla="*/ 3152733 w 3783279"/>
              <a:gd name="connsiteY3" fmla="*/ 0 h 2745420"/>
              <a:gd name="connsiteX4" fmla="*/ 3783279 w 3783279"/>
              <a:gd name="connsiteY4" fmla="*/ 0 h 2745420"/>
              <a:gd name="connsiteX5" fmla="*/ 3783279 w 3783279"/>
              <a:gd name="connsiteY5" fmla="*/ 1402270 h 2745420"/>
              <a:gd name="connsiteX6" fmla="*/ 3783279 w 3783279"/>
              <a:gd name="connsiteY6" fmla="*/ 1402270 h 2745420"/>
              <a:gd name="connsiteX7" fmla="*/ 3783279 w 3783279"/>
              <a:gd name="connsiteY7" fmla="*/ 2003243 h 2745420"/>
              <a:gd name="connsiteX8" fmla="*/ 3783279 w 3783279"/>
              <a:gd name="connsiteY8" fmla="*/ 2403891 h 2745420"/>
              <a:gd name="connsiteX9" fmla="*/ 2324087 w 3783279"/>
              <a:gd name="connsiteY9" fmla="*/ 2408414 h 2745420"/>
              <a:gd name="connsiteX10" fmla="*/ 2006182 w 3783279"/>
              <a:gd name="connsiteY10" fmla="*/ 2745420 h 2745420"/>
              <a:gd name="connsiteX11" fmla="*/ 1521113 w 3783279"/>
              <a:gd name="connsiteY11" fmla="*/ 2403890 h 2745420"/>
              <a:gd name="connsiteX12" fmla="*/ 0 w 3783279"/>
              <a:gd name="connsiteY12" fmla="*/ 2403891 h 2745420"/>
              <a:gd name="connsiteX13" fmla="*/ 0 w 3783279"/>
              <a:gd name="connsiteY13" fmla="*/ 2003243 h 2745420"/>
              <a:gd name="connsiteX14" fmla="*/ 0 w 3783279"/>
              <a:gd name="connsiteY14" fmla="*/ 1402270 h 2745420"/>
              <a:gd name="connsiteX15" fmla="*/ 0 w 3783279"/>
              <a:gd name="connsiteY15" fmla="*/ 1402270 h 2745420"/>
              <a:gd name="connsiteX16" fmla="*/ 0 w 3783279"/>
              <a:gd name="connsiteY16" fmla="*/ 0 h 2745420"/>
              <a:gd name="connsiteX0" fmla="*/ 0 w 3783279"/>
              <a:gd name="connsiteY0" fmla="*/ 0 h 2738220"/>
              <a:gd name="connsiteX1" fmla="*/ 2206913 w 3783279"/>
              <a:gd name="connsiteY1" fmla="*/ 0 h 2738220"/>
              <a:gd name="connsiteX2" fmla="*/ 2206913 w 3783279"/>
              <a:gd name="connsiteY2" fmla="*/ 0 h 2738220"/>
              <a:gd name="connsiteX3" fmla="*/ 3152733 w 3783279"/>
              <a:gd name="connsiteY3" fmla="*/ 0 h 2738220"/>
              <a:gd name="connsiteX4" fmla="*/ 3783279 w 3783279"/>
              <a:gd name="connsiteY4" fmla="*/ 0 h 2738220"/>
              <a:gd name="connsiteX5" fmla="*/ 3783279 w 3783279"/>
              <a:gd name="connsiteY5" fmla="*/ 1402270 h 2738220"/>
              <a:gd name="connsiteX6" fmla="*/ 3783279 w 3783279"/>
              <a:gd name="connsiteY6" fmla="*/ 1402270 h 2738220"/>
              <a:gd name="connsiteX7" fmla="*/ 3783279 w 3783279"/>
              <a:gd name="connsiteY7" fmla="*/ 2003243 h 2738220"/>
              <a:gd name="connsiteX8" fmla="*/ 3783279 w 3783279"/>
              <a:gd name="connsiteY8" fmla="*/ 2403891 h 2738220"/>
              <a:gd name="connsiteX9" fmla="*/ 2324087 w 3783279"/>
              <a:gd name="connsiteY9" fmla="*/ 2408414 h 2738220"/>
              <a:gd name="connsiteX10" fmla="*/ 1934182 w 3783279"/>
              <a:gd name="connsiteY10" fmla="*/ 2738220 h 2738220"/>
              <a:gd name="connsiteX11" fmla="*/ 1521113 w 3783279"/>
              <a:gd name="connsiteY11" fmla="*/ 2403890 h 2738220"/>
              <a:gd name="connsiteX12" fmla="*/ 0 w 3783279"/>
              <a:gd name="connsiteY12" fmla="*/ 2403891 h 2738220"/>
              <a:gd name="connsiteX13" fmla="*/ 0 w 3783279"/>
              <a:gd name="connsiteY13" fmla="*/ 2003243 h 2738220"/>
              <a:gd name="connsiteX14" fmla="*/ 0 w 3783279"/>
              <a:gd name="connsiteY14" fmla="*/ 1402270 h 2738220"/>
              <a:gd name="connsiteX15" fmla="*/ 0 w 3783279"/>
              <a:gd name="connsiteY15" fmla="*/ 1402270 h 2738220"/>
              <a:gd name="connsiteX16" fmla="*/ 0 w 3783279"/>
              <a:gd name="connsiteY16" fmla="*/ 0 h 2738220"/>
              <a:gd name="connsiteX0" fmla="*/ 0 w 3783279"/>
              <a:gd name="connsiteY0" fmla="*/ 0 h 2741820"/>
              <a:gd name="connsiteX1" fmla="*/ 2206913 w 3783279"/>
              <a:gd name="connsiteY1" fmla="*/ 0 h 2741820"/>
              <a:gd name="connsiteX2" fmla="*/ 2206913 w 3783279"/>
              <a:gd name="connsiteY2" fmla="*/ 0 h 2741820"/>
              <a:gd name="connsiteX3" fmla="*/ 3152733 w 3783279"/>
              <a:gd name="connsiteY3" fmla="*/ 0 h 2741820"/>
              <a:gd name="connsiteX4" fmla="*/ 3783279 w 3783279"/>
              <a:gd name="connsiteY4" fmla="*/ 0 h 2741820"/>
              <a:gd name="connsiteX5" fmla="*/ 3783279 w 3783279"/>
              <a:gd name="connsiteY5" fmla="*/ 1402270 h 2741820"/>
              <a:gd name="connsiteX6" fmla="*/ 3783279 w 3783279"/>
              <a:gd name="connsiteY6" fmla="*/ 1402270 h 2741820"/>
              <a:gd name="connsiteX7" fmla="*/ 3783279 w 3783279"/>
              <a:gd name="connsiteY7" fmla="*/ 2003243 h 2741820"/>
              <a:gd name="connsiteX8" fmla="*/ 3783279 w 3783279"/>
              <a:gd name="connsiteY8" fmla="*/ 2403891 h 2741820"/>
              <a:gd name="connsiteX9" fmla="*/ 2324087 w 3783279"/>
              <a:gd name="connsiteY9" fmla="*/ 2408414 h 2741820"/>
              <a:gd name="connsiteX10" fmla="*/ 1919782 w 3783279"/>
              <a:gd name="connsiteY10" fmla="*/ 2741820 h 2741820"/>
              <a:gd name="connsiteX11" fmla="*/ 1521113 w 3783279"/>
              <a:gd name="connsiteY11" fmla="*/ 2403890 h 2741820"/>
              <a:gd name="connsiteX12" fmla="*/ 0 w 3783279"/>
              <a:gd name="connsiteY12" fmla="*/ 2403891 h 2741820"/>
              <a:gd name="connsiteX13" fmla="*/ 0 w 3783279"/>
              <a:gd name="connsiteY13" fmla="*/ 2003243 h 2741820"/>
              <a:gd name="connsiteX14" fmla="*/ 0 w 3783279"/>
              <a:gd name="connsiteY14" fmla="*/ 1402270 h 2741820"/>
              <a:gd name="connsiteX15" fmla="*/ 0 w 3783279"/>
              <a:gd name="connsiteY15" fmla="*/ 1402270 h 2741820"/>
              <a:gd name="connsiteX16" fmla="*/ 0 w 3783279"/>
              <a:gd name="connsiteY16" fmla="*/ 0 h 2741820"/>
              <a:gd name="connsiteX0" fmla="*/ 0 w 3783279"/>
              <a:gd name="connsiteY0" fmla="*/ 0 h 2741820"/>
              <a:gd name="connsiteX1" fmla="*/ 2206913 w 3783279"/>
              <a:gd name="connsiteY1" fmla="*/ 0 h 2741820"/>
              <a:gd name="connsiteX2" fmla="*/ 2206913 w 3783279"/>
              <a:gd name="connsiteY2" fmla="*/ 0 h 2741820"/>
              <a:gd name="connsiteX3" fmla="*/ 3152733 w 3783279"/>
              <a:gd name="connsiteY3" fmla="*/ 0 h 2741820"/>
              <a:gd name="connsiteX4" fmla="*/ 3783279 w 3783279"/>
              <a:gd name="connsiteY4" fmla="*/ 0 h 2741820"/>
              <a:gd name="connsiteX5" fmla="*/ 3783279 w 3783279"/>
              <a:gd name="connsiteY5" fmla="*/ 1402270 h 2741820"/>
              <a:gd name="connsiteX6" fmla="*/ 3783279 w 3783279"/>
              <a:gd name="connsiteY6" fmla="*/ 1402270 h 2741820"/>
              <a:gd name="connsiteX7" fmla="*/ 3783279 w 3783279"/>
              <a:gd name="connsiteY7" fmla="*/ 2003243 h 2741820"/>
              <a:gd name="connsiteX8" fmla="*/ 3783279 w 3783279"/>
              <a:gd name="connsiteY8" fmla="*/ 2403891 h 2741820"/>
              <a:gd name="connsiteX9" fmla="*/ 2324087 w 3783279"/>
              <a:gd name="connsiteY9" fmla="*/ 2401214 h 2741820"/>
              <a:gd name="connsiteX10" fmla="*/ 1919782 w 3783279"/>
              <a:gd name="connsiteY10" fmla="*/ 2741820 h 2741820"/>
              <a:gd name="connsiteX11" fmla="*/ 1521113 w 3783279"/>
              <a:gd name="connsiteY11" fmla="*/ 2403890 h 2741820"/>
              <a:gd name="connsiteX12" fmla="*/ 0 w 3783279"/>
              <a:gd name="connsiteY12" fmla="*/ 2403891 h 2741820"/>
              <a:gd name="connsiteX13" fmla="*/ 0 w 3783279"/>
              <a:gd name="connsiteY13" fmla="*/ 2003243 h 2741820"/>
              <a:gd name="connsiteX14" fmla="*/ 0 w 3783279"/>
              <a:gd name="connsiteY14" fmla="*/ 1402270 h 2741820"/>
              <a:gd name="connsiteX15" fmla="*/ 0 w 3783279"/>
              <a:gd name="connsiteY15" fmla="*/ 1402270 h 2741820"/>
              <a:gd name="connsiteX16" fmla="*/ 0 w 3783279"/>
              <a:gd name="connsiteY16" fmla="*/ 0 h 2741820"/>
              <a:gd name="connsiteX0" fmla="*/ 0 w 3783279"/>
              <a:gd name="connsiteY0" fmla="*/ 0 h 2741820"/>
              <a:gd name="connsiteX1" fmla="*/ 2206913 w 3783279"/>
              <a:gd name="connsiteY1" fmla="*/ 0 h 2741820"/>
              <a:gd name="connsiteX2" fmla="*/ 2206913 w 3783279"/>
              <a:gd name="connsiteY2" fmla="*/ 0 h 2741820"/>
              <a:gd name="connsiteX3" fmla="*/ 3152733 w 3783279"/>
              <a:gd name="connsiteY3" fmla="*/ 0 h 2741820"/>
              <a:gd name="connsiteX4" fmla="*/ 3783279 w 3783279"/>
              <a:gd name="connsiteY4" fmla="*/ 0 h 2741820"/>
              <a:gd name="connsiteX5" fmla="*/ 3783279 w 3783279"/>
              <a:gd name="connsiteY5" fmla="*/ 1402270 h 2741820"/>
              <a:gd name="connsiteX6" fmla="*/ 3783279 w 3783279"/>
              <a:gd name="connsiteY6" fmla="*/ 1402270 h 2741820"/>
              <a:gd name="connsiteX7" fmla="*/ 3783279 w 3783279"/>
              <a:gd name="connsiteY7" fmla="*/ 2003243 h 2741820"/>
              <a:gd name="connsiteX8" fmla="*/ 3783279 w 3783279"/>
              <a:gd name="connsiteY8" fmla="*/ 2403891 h 2741820"/>
              <a:gd name="connsiteX9" fmla="*/ 2324087 w 3783279"/>
              <a:gd name="connsiteY9" fmla="*/ 2415614 h 2741820"/>
              <a:gd name="connsiteX10" fmla="*/ 1919782 w 3783279"/>
              <a:gd name="connsiteY10" fmla="*/ 2741820 h 2741820"/>
              <a:gd name="connsiteX11" fmla="*/ 1521113 w 3783279"/>
              <a:gd name="connsiteY11" fmla="*/ 2403890 h 2741820"/>
              <a:gd name="connsiteX12" fmla="*/ 0 w 3783279"/>
              <a:gd name="connsiteY12" fmla="*/ 2403891 h 2741820"/>
              <a:gd name="connsiteX13" fmla="*/ 0 w 3783279"/>
              <a:gd name="connsiteY13" fmla="*/ 2003243 h 2741820"/>
              <a:gd name="connsiteX14" fmla="*/ 0 w 3783279"/>
              <a:gd name="connsiteY14" fmla="*/ 1402270 h 2741820"/>
              <a:gd name="connsiteX15" fmla="*/ 0 w 3783279"/>
              <a:gd name="connsiteY15" fmla="*/ 1402270 h 2741820"/>
              <a:gd name="connsiteX16" fmla="*/ 0 w 3783279"/>
              <a:gd name="connsiteY16" fmla="*/ 0 h 2741820"/>
              <a:gd name="connsiteX0" fmla="*/ 0 w 3783279"/>
              <a:gd name="connsiteY0" fmla="*/ 0 h 2741820"/>
              <a:gd name="connsiteX1" fmla="*/ 2206913 w 3783279"/>
              <a:gd name="connsiteY1" fmla="*/ 0 h 2741820"/>
              <a:gd name="connsiteX2" fmla="*/ 2206913 w 3783279"/>
              <a:gd name="connsiteY2" fmla="*/ 0 h 2741820"/>
              <a:gd name="connsiteX3" fmla="*/ 3152733 w 3783279"/>
              <a:gd name="connsiteY3" fmla="*/ 0 h 2741820"/>
              <a:gd name="connsiteX4" fmla="*/ 3783279 w 3783279"/>
              <a:gd name="connsiteY4" fmla="*/ 0 h 2741820"/>
              <a:gd name="connsiteX5" fmla="*/ 3783279 w 3783279"/>
              <a:gd name="connsiteY5" fmla="*/ 1402270 h 2741820"/>
              <a:gd name="connsiteX6" fmla="*/ 3783279 w 3783279"/>
              <a:gd name="connsiteY6" fmla="*/ 1402270 h 2741820"/>
              <a:gd name="connsiteX7" fmla="*/ 3783279 w 3783279"/>
              <a:gd name="connsiteY7" fmla="*/ 2003243 h 2741820"/>
              <a:gd name="connsiteX8" fmla="*/ 3783279 w 3783279"/>
              <a:gd name="connsiteY8" fmla="*/ 2403891 h 2741820"/>
              <a:gd name="connsiteX9" fmla="*/ 2320487 w 3783279"/>
              <a:gd name="connsiteY9" fmla="*/ 2415614 h 2741820"/>
              <a:gd name="connsiteX10" fmla="*/ 1919782 w 3783279"/>
              <a:gd name="connsiteY10" fmla="*/ 2741820 h 2741820"/>
              <a:gd name="connsiteX11" fmla="*/ 1521113 w 3783279"/>
              <a:gd name="connsiteY11" fmla="*/ 2403890 h 2741820"/>
              <a:gd name="connsiteX12" fmla="*/ 0 w 3783279"/>
              <a:gd name="connsiteY12" fmla="*/ 2403891 h 2741820"/>
              <a:gd name="connsiteX13" fmla="*/ 0 w 3783279"/>
              <a:gd name="connsiteY13" fmla="*/ 2003243 h 2741820"/>
              <a:gd name="connsiteX14" fmla="*/ 0 w 3783279"/>
              <a:gd name="connsiteY14" fmla="*/ 1402270 h 2741820"/>
              <a:gd name="connsiteX15" fmla="*/ 0 w 3783279"/>
              <a:gd name="connsiteY15" fmla="*/ 1402270 h 2741820"/>
              <a:gd name="connsiteX16" fmla="*/ 0 w 3783279"/>
              <a:gd name="connsiteY16" fmla="*/ 0 h 27418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3783279" h="2741820">
                <a:moveTo>
                  <a:pt x="0" y="0"/>
                </a:moveTo>
                <a:lnTo>
                  <a:pt x="2206913" y="0"/>
                </a:lnTo>
                <a:lnTo>
                  <a:pt x="2206913" y="0"/>
                </a:lnTo>
                <a:lnTo>
                  <a:pt x="3152733" y="0"/>
                </a:lnTo>
                <a:lnTo>
                  <a:pt x="3783279" y="0"/>
                </a:lnTo>
                <a:lnTo>
                  <a:pt x="3783279" y="1402270"/>
                </a:lnTo>
                <a:lnTo>
                  <a:pt x="3783279" y="1402270"/>
                </a:lnTo>
                <a:lnTo>
                  <a:pt x="3783279" y="2003243"/>
                </a:lnTo>
                <a:lnTo>
                  <a:pt x="3783279" y="2403891"/>
                </a:lnTo>
                <a:lnTo>
                  <a:pt x="2320487" y="2415614"/>
                </a:lnTo>
                <a:lnTo>
                  <a:pt x="1919782" y="2741820"/>
                </a:lnTo>
                <a:lnTo>
                  <a:pt x="1521113" y="2403890"/>
                </a:lnTo>
                <a:lnTo>
                  <a:pt x="0" y="2403891"/>
                </a:lnTo>
                <a:lnTo>
                  <a:pt x="0" y="2003243"/>
                </a:lnTo>
                <a:lnTo>
                  <a:pt x="0" y="1402270"/>
                </a:lnTo>
                <a:lnTo>
                  <a:pt x="0" y="140227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anchor="t">
            <a:normAutofit/>
          </a:bodyPr>
          <a:lstStyle>
            <a:lvl1pPr marL="0" indent="0">
              <a:buNone/>
              <a:defRPr sz="1000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33" name="Text Placeholder 3">
            <a:extLst>
              <a:ext uri="{FF2B5EF4-FFF2-40B4-BE49-F238E27FC236}">
                <a16:creationId xmlns="" xmlns:a16="http://schemas.microsoft.com/office/drawing/2014/main" id="{23FB22E7-2249-F086-6DC3-23A92AC4387E}"/>
              </a:ext>
            </a:extLst>
          </p:cNvPr>
          <p:cNvSpPr>
            <a:spLocks noGrp="1"/>
          </p:cNvSpPr>
          <p:nvPr>
            <p:ph type="body" sz="half" idx="15"/>
          </p:nvPr>
        </p:nvSpPr>
        <p:spPr>
          <a:xfrm>
            <a:off x="924901" y="5366395"/>
            <a:ext cx="4879552" cy="846795"/>
          </a:xfrm>
          <a:prstGeom prst="rect">
            <a:avLst/>
          </a:prstGeom>
        </p:spPr>
        <p:txBody>
          <a:bodyPr wrap="square" lIns="0" tIns="0" rIns="0" bIns="0" anchor="t">
            <a:noAutofit/>
          </a:bodyPr>
          <a:lstStyle>
            <a:lvl1pPr marL="0" indent="0" algn="ctr">
              <a:buNone/>
              <a:defRPr sz="1467" b="0" baseline="0">
                <a:solidFill>
                  <a:schemeClr val="bg1">
                    <a:lumMod val="50000"/>
                  </a:schemeClr>
                </a:solidFill>
              </a:defRPr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 algn="ctr"/>
            <a:r>
              <a:rPr lang="en-US" sz="1333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Click to edit Master text styles</a:t>
            </a:r>
          </a:p>
        </p:txBody>
      </p:sp>
      <p:sp>
        <p:nvSpPr>
          <p:cNvPr id="34" name="Text Placeholder 3">
            <a:extLst>
              <a:ext uri="{FF2B5EF4-FFF2-40B4-BE49-F238E27FC236}">
                <a16:creationId xmlns="" xmlns:a16="http://schemas.microsoft.com/office/drawing/2014/main" id="{7C9ED4BF-F6D6-7497-6A76-3F21AC9378FA}"/>
              </a:ext>
            </a:extLst>
          </p:cNvPr>
          <p:cNvSpPr>
            <a:spLocks noGrp="1"/>
          </p:cNvSpPr>
          <p:nvPr>
            <p:ph type="body" sz="half" idx="17"/>
          </p:nvPr>
        </p:nvSpPr>
        <p:spPr>
          <a:xfrm>
            <a:off x="917876" y="5091792"/>
            <a:ext cx="4893213" cy="257040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ctr">
              <a:buNone/>
              <a:defRPr sz="1467" b="1" baseline="0">
                <a:solidFill>
                  <a:schemeClr val="tx2"/>
                </a:solidFill>
              </a:defRPr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5" name="Picture Placeholder 2">
            <a:extLst>
              <a:ext uri="{FF2B5EF4-FFF2-40B4-BE49-F238E27FC236}">
                <a16:creationId xmlns="" xmlns:a16="http://schemas.microsoft.com/office/drawing/2014/main" id="{35C8EA23-647B-23AC-DBA3-47FC08743422}"/>
              </a:ext>
            </a:extLst>
          </p:cNvPr>
          <p:cNvSpPr>
            <a:spLocks noGrp="1" noChangeAspect="1"/>
          </p:cNvSpPr>
          <p:nvPr>
            <p:ph type="pic" idx="31"/>
          </p:nvPr>
        </p:nvSpPr>
        <p:spPr>
          <a:xfrm>
            <a:off x="932815" y="2111631"/>
            <a:ext cx="4871637" cy="2883086"/>
          </a:xfrm>
          <a:custGeom>
            <a:avLst/>
            <a:gdLst>
              <a:gd name="connsiteX0" fmla="*/ 0 w 3783279"/>
              <a:gd name="connsiteY0" fmla="*/ 0 h 2403891"/>
              <a:gd name="connsiteX1" fmla="*/ 2206913 w 3783279"/>
              <a:gd name="connsiteY1" fmla="*/ 0 h 2403891"/>
              <a:gd name="connsiteX2" fmla="*/ 2206913 w 3783279"/>
              <a:gd name="connsiteY2" fmla="*/ 0 h 2403891"/>
              <a:gd name="connsiteX3" fmla="*/ 3152733 w 3783279"/>
              <a:gd name="connsiteY3" fmla="*/ 0 h 2403891"/>
              <a:gd name="connsiteX4" fmla="*/ 3783279 w 3783279"/>
              <a:gd name="connsiteY4" fmla="*/ 0 h 2403891"/>
              <a:gd name="connsiteX5" fmla="*/ 3783279 w 3783279"/>
              <a:gd name="connsiteY5" fmla="*/ 1402270 h 2403891"/>
              <a:gd name="connsiteX6" fmla="*/ 3783279 w 3783279"/>
              <a:gd name="connsiteY6" fmla="*/ 1402270 h 2403891"/>
              <a:gd name="connsiteX7" fmla="*/ 3783279 w 3783279"/>
              <a:gd name="connsiteY7" fmla="*/ 2003243 h 2403891"/>
              <a:gd name="connsiteX8" fmla="*/ 3783279 w 3783279"/>
              <a:gd name="connsiteY8" fmla="*/ 2403891 h 2403891"/>
              <a:gd name="connsiteX9" fmla="*/ 3152733 w 3783279"/>
              <a:gd name="connsiteY9" fmla="*/ 2403891 h 2403891"/>
              <a:gd name="connsiteX10" fmla="*/ 2668536 w 3783279"/>
              <a:gd name="connsiteY10" fmla="*/ 2757143 h 2403891"/>
              <a:gd name="connsiteX11" fmla="*/ 2206913 w 3783279"/>
              <a:gd name="connsiteY11" fmla="*/ 2403891 h 2403891"/>
              <a:gd name="connsiteX12" fmla="*/ 0 w 3783279"/>
              <a:gd name="connsiteY12" fmla="*/ 2403891 h 2403891"/>
              <a:gd name="connsiteX13" fmla="*/ 0 w 3783279"/>
              <a:gd name="connsiteY13" fmla="*/ 2003243 h 2403891"/>
              <a:gd name="connsiteX14" fmla="*/ 0 w 3783279"/>
              <a:gd name="connsiteY14" fmla="*/ 1402270 h 2403891"/>
              <a:gd name="connsiteX15" fmla="*/ 0 w 3783279"/>
              <a:gd name="connsiteY15" fmla="*/ 1402270 h 2403891"/>
              <a:gd name="connsiteX16" fmla="*/ 0 w 3783279"/>
              <a:gd name="connsiteY16" fmla="*/ 0 h 2403891"/>
              <a:gd name="connsiteX0" fmla="*/ 0 w 3783279"/>
              <a:gd name="connsiteY0" fmla="*/ 0 h 2757143"/>
              <a:gd name="connsiteX1" fmla="*/ 2206913 w 3783279"/>
              <a:gd name="connsiteY1" fmla="*/ 0 h 2757143"/>
              <a:gd name="connsiteX2" fmla="*/ 2206913 w 3783279"/>
              <a:gd name="connsiteY2" fmla="*/ 0 h 2757143"/>
              <a:gd name="connsiteX3" fmla="*/ 3152733 w 3783279"/>
              <a:gd name="connsiteY3" fmla="*/ 0 h 2757143"/>
              <a:gd name="connsiteX4" fmla="*/ 3783279 w 3783279"/>
              <a:gd name="connsiteY4" fmla="*/ 0 h 2757143"/>
              <a:gd name="connsiteX5" fmla="*/ 3783279 w 3783279"/>
              <a:gd name="connsiteY5" fmla="*/ 1402270 h 2757143"/>
              <a:gd name="connsiteX6" fmla="*/ 3783279 w 3783279"/>
              <a:gd name="connsiteY6" fmla="*/ 1402270 h 2757143"/>
              <a:gd name="connsiteX7" fmla="*/ 3783279 w 3783279"/>
              <a:gd name="connsiteY7" fmla="*/ 2003243 h 2757143"/>
              <a:gd name="connsiteX8" fmla="*/ 3783279 w 3783279"/>
              <a:gd name="connsiteY8" fmla="*/ 2403891 h 2757143"/>
              <a:gd name="connsiteX9" fmla="*/ 3152733 w 3783279"/>
              <a:gd name="connsiteY9" fmla="*/ 2403891 h 2757143"/>
              <a:gd name="connsiteX10" fmla="*/ 2668536 w 3783279"/>
              <a:gd name="connsiteY10" fmla="*/ 2757143 h 2757143"/>
              <a:gd name="connsiteX11" fmla="*/ 1515252 w 3783279"/>
              <a:gd name="connsiteY11" fmla="*/ 2409752 h 2757143"/>
              <a:gd name="connsiteX12" fmla="*/ 0 w 3783279"/>
              <a:gd name="connsiteY12" fmla="*/ 2403891 h 2757143"/>
              <a:gd name="connsiteX13" fmla="*/ 0 w 3783279"/>
              <a:gd name="connsiteY13" fmla="*/ 2003243 h 2757143"/>
              <a:gd name="connsiteX14" fmla="*/ 0 w 3783279"/>
              <a:gd name="connsiteY14" fmla="*/ 1402270 h 2757143"/>
              <a:gd name="connsiteX15" fmla="*/ 0 w 3783279"/>
              <a:gd name="connsiteY15" fmla="*/ 1402270 h 2757143"/>
              <a:gd name="connsiteX16" fmla="*/ 0 w 3783279"/>
              <a:gd name="connsiteY16" fmla="*/ 0 h 2757143"/>
              <a:gd name="connsiteX0" fmla="*/ 0 w 3783279"/>
              <a:gd name="connsiteY0" fmla="*/ 0 h 2757143"/>
              <a:gd name="connsiteX1" fmla="*/ 2206913 w 3783279"/>
              <a:gd name="connsiteY1" fmla="*/ 0 h 2757143"/>
              <a:gd name="connsiteX2" fmla="*/ 2206913 w 3783279"/>
              <a:gd name="connsiteY2" fmla="*/ 0 h 2757143"/>
              <a:gd name="connsiteX3" fmla="*/ 3152733 w 3783279"/>
              <a:gd name="connsiteY3" fmla="*/ 0 h 2757143"/>
              <a:gd name="connsiteX4" fmla="*/ 3783279 w 3783279"/>
              <a:gd name="connsiteY4" fmla="*/ 0 h 2757143"/>
              <a:gd name="connsiteX5" fmla="*/ 3783279 w 3783279"/>
              <a:gd name="connsiteY5" fmla="*/ 1402270 h 2757143"/>
              <a:gd name="connsiteX6" fmla="*/ 3783279 w 3783279"/>
              <a:gd name="connsiteY6" fmla="*/ 1402270 h 2757143"/>
              <a:gd name="connsiteX7" fmla="*/ 3783279 w 3783279"/>
              <a:gd name="connsiteY7" fmla="*/ 2003243 h 2757143"/>
              <a:gd name="connsiteX8" fmla="*/ 3783279 w 3783279"/>
              <a:gd name="connsiteY8" fmla="*/ 2403891 h 2757143"/>
              <a:gd name="connsiteX9" fmla="*/ 2379010 w 3783279"/>
              <a:gd name="connsiteY9" fmla="*/ 2415615 h 2757143"/>
              <a:gd name="connsiteX10" fmla="*/ 2668536 w 3783279"/>
              <a:gd name="connsiteY10" fmla="*/ 2757143 h 2757143"/>
              <a:gd name="connsiteX11" fmla="*/ 1515252 w 3783279"/>
              <a:gd name="connsiteY11" fmla="*/ 2409752 h 2757143"/>
              <a:gd name="connsiteX12" fmla="*/ 0 w 3783279"/>
              <a:gd name="connsiteY12" fmla="*/ 2403891 h 2757143"/>
              <a:gd name="connsiteX13" fmla="*/ 0 w 3783279"/>
              <a:gd name="connsiteY13" fmla="*/ 2003243 h 2757143"/>
              <a:gd name="connsiteX14" fmla="*/ 0 w 3783279"/>
              <a:gd name="connsiteY14" fmla="*/ 1402270 h 2757143"/>
              <a:gd name="connsiteX15" fmla="*/ 0 w 3783279"/>
              <a:gd name="connsiteY15" fmla="*/ 1402270 h 2757143"/>
              <a:gd name="connsiteX16" fmla="*/ 0 w 3783279"/>
              <a:gd name="connsiteY16" fmla="*/ 0 h 2757143"/>
              <a:gd name="connsiteX0" fmla="*/ 0 w 3783279"/>
              <a:gd name="connsiteY0" fmla="*/ 0 h 2745420"/>
              <a:gd name="connsiteX1" fmla="*/ 2206913 w 3783279"/>
              <a:gd name="connsiteY1" fmla="*/ 0 h 2745420"/>
              <a:gd name="connsiteX2" fmla="*/ 2206913 w 3783279"/>
              <a:gd name="connsiteY2" fmla="*/ 0 h 2745420"/>
              <a:gd name="connsiteX3" fmla="*/ 3152733 w 3783279"/>
              <a:gd name="connsiteY3" fmla="*/ 0 h 2745420"/>
              <a:gd name="connsiteX4" fmla="*/ 3783279 w 3783279"/>
              <a:gd name="connsiteY4" fmla="*/ 0 h 2745420"/>
              <a:gd name="connsiteX5" fmla="*/ 3783279 w 3783279"/>
              <a:gd name="connsiteY5" fmla="*/ 1402270 h 2745420"/>
              <a:gd name="connsiteX6" fmla="*/ 3783279 w 3783279"/>
              <a:gd name="connsiteY6" fmla="*/ 1402270 h 2745420"/>
              <a:gd name="connsiteX7" fmla="*/ 3783279 w 3783279"/>
              <a:gd name="connsiteY7" fmla="*/ 2003243 h 2745420"/>
              <a:gd name="connsiteX8" fmla="*/ 3783279 w 3783279"/>
              <a:gd name="connsiteY8" fmla="*/ 2403891 h 2745420"/>
              <a:gd name="connsiteX9" fmla="*/ 2379010 w 3783279"/>
              <a:gd name="connsiteY9" fmla="*/ 2415615 h 2745420"/>
              <a:gd name="connsiteX10" fmla="*/ 2006182 w 3783279"/>
              <a:gd name="connsiteY10" fmla="*/ 2745420 h 2745420"/>
              <a:gd name="connsiteX11" fmla="*/ 1515252 w 3783279"/>
              <a:gd name="connsiteY11" fmla="*/ 2409752 h 2745420"/>
              <a:gd name="connsiteX12" fmla="*/ 0 w 3783279"/>
              <a:gd name="connsiteY12" fmla="*/ 2403891 h 2745420"/>
              <a:gd name="connsiteX13" fmla="*/ 0 w 3783279"/>
              <a:gd name="connsiteY13" fmla="*/ 2003243 h 2745420"/>
              <a:gd name="connsiteX14" fmla="*/ 0 w 3783279"/>
              <a:gd name="connsiteY14" fmla="*/ 1402270 h 2745420"/>
              <a:gd name="connsiteX15" fmla="*/ 0 w 3783279"/>
              <a:gd name="connsiteY15" fmla="*/ 1402270 h 2745420"/>
              <a:gd name="connsiteX16" fmla="*/ 0 w 3783279"/>
              <a:gd name="connsiteY16" fmla="*/ 0 h 2745420"/>
              <a:gd name="connsiteX0" fmla="*/ 0 w 3783279"/>
              <a:gd name="connsiteY0" fmla="*/ 0 h 2745420"/>
              <a:gd name="connsiteX1" fmla="*/ 2206913 w 3783279"/>
              <a:gd name="connsiteY1" fmla="*/ 0 h 2745420"/>
              <a:gd name="connsiteX2" fmla="*/ 2206913 w 3783279"/>
              <a:gd name="connsiteY2" fmla="*/ 0 h 2745420"/>
              <a:gd name="connsiteX3" fmla="*/ 3152733 w 3783279"/>
              <a:gd name="connsiteY3" fmla="*/ 0 h 2745420"/>
              <a:gd name="connsiteX4" fmla="*/ 3783279 w 3783279"/>
              <a:gd name="connsiteY4" fmla="*/ 0 h 2745420"/>
              <a:gd name="connsiteX5" fmla="*/ 3783279 w 3783279"/>
              <a:gd name="connsiteY5" fmla="*/ 1402270 h 2745420"/>
              <a:gd name="connsiteX6" fmla="*/ 3783279 w 3783279"/>
              <a:gd name="connsiteY6" fmla="*/ 1402270 h 2745420"/>
              <a:gd name="connsiteX7" fmla="*/ 3783279 w 3783279"/>
              <a:gd name="connsiteY7" fmla="*/ 2003243 h 2745420"/>
              <a:gd name="connsiteX8" fmla="*/ 3783279 w 3783279"/>
              <a:gd name="connsiteY8" fmla="*/ 2403891 h 2745420"/>
              <a:gd name="connsiteX9" fmla="*/ 2379010 w 3783279"/>
              <a:gd name="connsiteY9" fmla="*/ 2415615 h 2745420"/>
              <a:gd name="connsiteX10" fmla="*/ 2006182 w 3783279"/>
              <a:gd name="connsiteY10" fmla="*/ 2745420 h 2745420"/>
              <a:gd name="connsiteX11" fmla="*/ 1532836 w 3783279"/>
              <a:gd name="connsiteY11" fmla="*/ 2409752 h 2745420"/>
              <a:gd name="connsiteX12" fmla="*/ 0 w 3783279"/>
              <a:gd name="connsiteY12" fmla="*/ 2403891 h 2745420"/>
              <a:gd name="connsiteX13" fmla="*/ 0 w 3783279"/>
              <a:gd name="connsiteY13" fmla="*/ 2003243 h 2745420"/>
              <a:gd name="connsiteX14" fmla="*/ 0 w 3783279"/>
              <a:gd name="connsiteY14" fmla="*/ 1402270 h 2745420"/>
              <a:gd name="connsiteX15" fmla="*/ 0 w 3783279"/>
              <a:gd name="connsiteY15" fmla="*/ 1402270 h 2745420"/>
              <a:gd name="connsiteX16" fmla="*/ 0 w 3783279"/>
              <a:gd name="connsiteY16" fmla="*/ 0 h 2745420"/>
              <a:gd name="connsiteX0" fmla="*/ 0 w 3783279"/>
              <a:gd name="connsiteY0" fmla="*/ 0 h 2745420"/>
              <a:gd name="connsiteX1" fmla="*/ 2206913 w 3783279"/>
              <a:gd name="connsiteY1" fmla="*/ 0 h 2745420"/>
              <a:gd name="connsiteX2" fmla="*/ 2206913 w 3783279"/>
              <a:gd name="connsiteY2" fmla="*/ 0 h 2745420"/>
              <a:gd name="connsiteX3" fmla="*/ 3152733 w 3783279"/>
              <a:gd name="connsiteY3" fmla="*/ 0 h 2745420"/>
              <a:gd name="connsiteX4" fmla="*/ 3783279 w 3783279"/>
              <a:gd name="connsiteY4" fmla="*/ 0 h 2745420"/>
              <a:gd name="connsiteX5" fmla="*/ 3783279 w 3783279"/>
              <a:gd name="connsiteY5" fmla="*/ 1402270 h 2745420"/>
              <a:gd name="connsiteX6" fmla="*/ 3783279 w 3783279"/>
              <a:gd name="connsiteY6" fmla="*/ 1402270 h 2745420"/>
              <a:gd name="connsiteX7" fmla="*/ 3783279 w 3783279"/>
              <a:gd name="connsiteY7" fmla="*/ 2003243 h 2745420"/>
              <a:gd name="connsiteX8" fmla="*/ 3783279 w 3783279"/>
              <a:gd name="connsiteY8" fmla="*/ 2403891 h 2745420"/>
              <a:gd name="connsiteX9" fmla="*/ 2379010 w 3783279"/>
              <a:gd name="connsiteY9" fmla="*/ 2415615 h 2745420"/>
              <a:gd name="connsiteX10" fmla="*/ 2006182 w 3783279"/>
              <a:gd name="connsiteY10" fmla="*/ 2745420 h 2745420"/>
              <a:gd name="connsiteX11" fmla="*/ 1521113 w 3783279"/>
              <a:gd name="connsiteY11" fmla="*/ 2403890 h 2745420"/>
              <a:gd name="connsiteX12" fmla="*/ 0 w 3783279"/>
              <a:gd name="connsiteY12" fmla="*/ 2403891 h 2745420"/>
              <a:gd name="connsiteX13" fmla="*/ 0 w 3783279"/>
              <a:gd name="connsiteY13" fmla="*/ 2003243 h 2745420"/>
              <a:gd name="connsiteX14" fmla="*/ 0 w 3783279"/>
              <a:gd name="connsiteY14" fmla="*/ 1402270 h 2745420"/>
              <a:gd name="connsiteX15" fmla="*/ 0 w 3783279"/>
              <a:gd name="connsiteY15" fmla="*/ 1402270 h 2745420"/>
              <a:gd name="connsiteX16" fmla="*/ 0 w 3783279"/>
              <a:gd name="connsiteY16" fmla="*/ 0 h 2745420"/>
              <a:gd name="connsiteX0" fmla="*/ 0 w 3783279"/>
              <a:gd name="connsiteY0" fmla="*/ 0 h 2745420"/>
              <a:gd name="connsiteX1" fmla="*/ 2206913 w 3783279"/>
              <a:gd name="connsiteY1" fmla="*/ 0 h 2745420"/>
              <a:gd name="connsiteX2" fmla="*/ 2206913 w 3783279"/>
              <a:gd name="connsiteY2" fmla="*/ 0 h 2745420"/>
              <a:gd name="connsiteX3" fmla="*/ 3152733 w 3783279"/>
              <a:gd name="connsiteY3" fmla="*/ 0 h 2745420"/>
              <a:gd name="connsiteX4" fmla="*/ 3783279 w 3783279"/>
              <a:gd name="connsiteY4" fmla="*/ 0 h 2745420"/>
              <a:gd name="connsiteX5" fmla="*/ 3783279 w 3783279"/>
              <a:gd name="connsiteY5" fmla="*/ 1402270 h 2745420"/>
              <a:gd name="connsiteX6" fmla="*/ 3783279 w 3783279"/>
              <a:gd name="connsiteY6" fmla="*/ 1402270 h 2745420"/>
              <a:gd name="connsiteX7" fmla="*/ 3783279 w 3783279"/>
              <a:gd name="connsiteY7" fmla="*/ 2003243 h 2745420"/>
              <a:gd name="connsiteX8" fmla="*/ 3783279 w 3783279"/>
              <a:gd name="connsiteY8" fmla="*/ 2403891 h 2745420"/>
              <a:gd name="connsiteX9" fmla="*/ 2379010 w 3783279"/>
              <a:gd name="connsiteY9" fmla="*/ 2398030 h 2745420"/>
              <a:gd name="connsiteX10" fmla="*/ 2006182 w 3783279"/>
              <a:gd name="connsiteY10" fmla="*/ 2745420 h 2745420"/>
              <a:gd name="connsiteX11" fmla="*/ 1521113 w 3783279"/>
              <a:gd name="connsiteY11" fmla="*/ 2403890 h 2745420"/>
              <a:gd name="connsiteX12" fmla="*/ 0 w 3783279"/>
              <a:gd name="connsiteY12" fmla="*/ 2403891 h 2745420"/>
              <a:gd name="connsiteX13" fmla="*/ 0 w 3783279"/>
              <a:gd name="connsiteY13" fmla="*/ 2003243 h 2745420"/>
              <a:gd name="connsiteX14" fmla="*/ 0 w 3783279"/>
              <a:gd name="connsiteY14" fmla="*/ 1402270 h 2745420"/>
              <a:gd name="connsiteX15" fmla="*/ 0 w 3783279"/>
              <a:gd name="connsiteY15" fmla="*/ 1402270 h 2745420"/>
              <a:gd name="connsiteX16" fmla="*/ 0 w 3783279"/>
              <a:gd name="connsiteY16" fmla="*/ 0 h 2745420"/>
              <a:gd name="connsiteX0" fmla="*/ 0 w 3783279"/>
              <a:gd name="connsiteY0" fmla="*/ 0 h 2745420"/>
              <a:gd name="connsiteX1" fmla="*/ 2206913 w 3783279"/>
              <a:gd name="connsiteY1" fmla="*/ 0 h 2745420"/>
              <a:gd name="connsiteX2" fmla="*/ 2206913 w 3783279"/>
              <a:gd name="connsiteY2" fmla="*/ 0 h 2745420"/>
              <a:gd name="connsiteX3" fmla="*/ 3152733 w 3783279"/>
              <a:gd name="connsiteY3" fmla="*/ 0 h 2745420"/>
              <a:gd name="connsiteX4" fmla="*/ 3783279 w 3783279"/>
              <a:gd name="connsiteY4" fmla="*/ 0 h 2745420"/>
              <a:gd name="connsiteX5" fmla="*/ 3783279 w 3783279"/>
              <a:gd name="connsiteY5" fmla="*/ 1402270 h 2745420"/>
              <a:gd name="connsiteX6" fmla="*/ 3783279 w 3783279"/>
              <a:gd name="connsiteY6" fmla="*/ 1402270 h 2745420"/>
              <a:gd name="connsiteX7" fmla="*/ 3783279 w 3783279"/>
              <a:gd name="connsiteY7" fmla="*/ 2003243 h 2745420"/>
              <a:gd name="connsiteX8" fmla="*/ 3783279 w 3783279"/>
              <a:gd name="connsiteY8" fmla="*/ 2403891 h 2745420"/>
              <a:gd name="connsiteX9" fmla="*/ 2379010 w 3783279"/>
              <a:gd name="connsiteY9" fmla="*/ 2415614 h 2745420"/>
              <a:gd name="connsiteX10" fmla="*/ 2006182 w 3783279"/>
              <a:gd name="connsiteY10" fmla="*/ 2745420 h 2745420"/>
              <a:gd name="connsiteX11" fmla="*/ 1521113 w 3783279"/>
              <a:gd name="connsiteY11" fmla="*/ 2403890 h 2745420"/>
              <a:gd name="connsiteX12" fmla="*/ 0 w 3783279"/>
              <a:gd name="connsiteY12" fmla="*/ 2403891 h 2745420"/>
              <a:gd name="connsiteX13" fmla="*/ 0 w 3783279"/>
              <a:gd name="connsiteY13" fmla="*/ 2003243 h 2745420"/>
              <a:gd name="connsiteX14" fmla="*/ 0 w 3783279"/>
              <a:gd name="connsiteY14" fmla="*/ 1402270 h 2745420"/>
              <a:gd name="connsiteX15" fmla="*/ 0 w 3783279"/>
              <a:gd name="connsiteY15" fmla="*/ 1402270 h 2745420"/>
              <a:gd name="connsiteX16" fmla="*/ 0 w 3783279"/>
              <a:gd name="connsiteY16" fmla="*/ 0 h 2745420"/>
              <a:gd name="connsiteX0" fmla="*/ 0 w 3783279"/>
              <a:gd name="connsiteY0" fmla="*/ 0 h 2745420"/>
              <a:gd name="connsiteX1" fmla="*/ 2206913 w 3783279"/>
              <a:gd name="connsiteY1" fmla="*/ 0 h 2745420"/>
              <a:gd name="connsiteX2" fmla="*/ 2206913 w 3783279"/>
              <a:gd name="connsiteY2" fmla="*/ 0 h 2745420"/>
              <a:gd name="connsiteX3" fmla="*/ 3152733 w 3783279"/>
              <a:gd name="connsiteY3" fmla="*/ 0 h 2745420"/>
              <a:gd name="connsiteX4" fmla="*/ 3783279 w 3783279"/>
              <a:gd name="connsiteY4" fmla="*/ 0 h 2745420"/>
              <a:gd name="connsiteX5" fmla="*/ 3783279 w 3783279"/>
              <a:gd name="connsiteY5" fmla="*/ 1402270 h 2745420"/>
              <a:gd name="connsiteX6" fmla="*/ 3783279 w 3783279"/>
              <a:gd name="connsiteY6" fmla="*/ 1402270 h 2745420"/>
              <a:gd name="connsiteX7" fmla="*/ 3783279 w 3783279"/>
              <a:gd name="connsiteY7" fmla="*/ 2003243 h 2745420"/>
              <a:gd name="connsiteX8" fmla="*/ 3783279 w 3783279"/>
              <a:gd name="connsiteY8" fmla="*/ 2403891 h 2745420"/>
              <a:gd name="connsiteX9" fmla="*/ 2379010 w 3783279"/>
              <a:gd name="connsiteY9" fmla="*/ 2415614 h 2745420"/>
              <a:gd name="connsiteX10" fmla="*/ 2006182 w 3783279"/>
              <a:gd name="connsiteY10" fmla="*/ 2745420 h 2745420"/>
              <a:gd name="connsiteX11" fmla="*/ 1521113 w 3783279"/>
              <a:gd name="connsiteY11" fmla="*/ 2403890 h 2745420"/>
              <a:gd name="connsiteX12" fmla="*/ 0 w 3783279"/>
              <a:gd name="connsiteY12" fmla="*/ 2403891 h 2745420"/>
              <a:gd name="connsiteX13" fmla="*/ 0 w 3783279"/>
              <a:gd name="connsiteY13" fmla="*/ 2003243 h 2745420"/>
              <a:gd name="connsiteX14" fmla="*/ 0 w 3783279"/>
              <a:gd name="connsiteY14" fmla="*/ 1402270 h 2745420"/>
              <a:gd name="connsiteX15" fmla="*/ 0 w 3783279"/>
              <a:gd name="connsiteY15" fmla="*/ 1402270 h 2745420"/>
              <a:gd name="connsiteX16" fmla="*/ 0 w 3783279"/>
              <a:gd name="connsiteY16" fmla="*/ 0 h 2745420"/>
              <a:gd name="connsiteX0" fmla="*/ 0 w 3783279"/>
              <a:gd name="connsiteY0" fmla="*/ 0 h 2745420"/>
              <a:gd name="connsiteX1" fmla="*/ 2206913 w 3783279"/>
              <a:gd name="connsiteY1" fmla="*/ 0 h 2745420"/>
              <a:gd name="connsiteX2" fmla="*/ 2206913 w 3783279"/>
              <a:gd name="connsiteY2" fmla="*/ 0 h 2745420"/>
              <a:gd name="connsiteX3" fmla="*/ 3152733 w 3783279"/>
              <a:gd name="connsiteY3" fmla="*/ 0 h 2745420"/>
              <a:gd name="connsiteX4" fmla="*/ 3783279 w 3783279"/>
              <a:gd name="connsiteY4" fmla="*/ 0 h 2745420"/>
              <a:gd name="connsiteX5" fmla="*/ 3783279 w 3783279"/>
              <a:gd name="connsiteY5" fmla="*/ 1402270 h 2745420"/>
              <a:gd name="connsiteX6" fmla="*/ 3783279 w 3783279"/>
              <a:gd name="connsiteY6" fmla="*/ 1402270 h 2745420"/>
              <a:gd name="connsiteX7" fmla="*/ 3783279 w 3783279"/>
              <a:gd name="connsiteY7" fmla="*/ 2003243 h 2745420"/>
              <a:gd name="connsiteX8" fmla="*/ 3783279 w 3783279"/>
              <a:gd name="connsiteY8" fmla="*/ 2403891 h 2745420"/>
              <a:gd name="connsiteX9" fmla="*/ 2379010 w 3783279"/>
              <a:gd name="connsiteY9" fmla="*/ 2415614 h 2745420"/>
              <a:gd name="connsiteX10" fmla="*/ 2006182 w 3783279"/>
              <a:gd name="connsiteY10" fmla="*/ 2745420 h 2745420"/>
              <a:gd name="connsiteX11" fmla="*/ 1521113 w 3783279"/>
              <a:gd name="connsiteY11" fmla="*/ 2403890 h 2745420"/>
              <a:gd name="connsiteX12" fmla="*/ 0 w 3783279"/>
              <a:gd name="connsiteY12" fmla="*/ 2403891 h 2745420"/>
              <a:gd name="connsiteX13" fmla="*/ 0 w 3783279"/>
              <a:gd name="connsiteY13" fmla="*/ 2003243 h 2745420"/>
              <a:gd name="connsiteX14" fmla="*/ 0 w 3783279"/>
              <a:gd name="connsiteY14" fmla="*/ 1402270 h 2745420"/>
              <a:gd name="connsiteX15" fmla="*/ 0 w 3783279"/>
              <a:gd name="connsiteY15" fmla="*/ 1402270 h 2745420"/>
              <a:gd name="connsiteX16" fmla="*/ 0 w 3783279"/>
              <a:gd name="connsiteY16" fmla="*/ 0 h 2745420"/>
              <a:gd name="connsiteX0" fmla="*/ 0 w 3783279"/>
              <a:gd name="connsiteY0" fmla="*/ 0 h 2745420"/>
              <a:gd name="connsiteX1" fmla="*/ 2206913 w 3783279"/>
              <a:gd name="connsiteY1" fmla="*/ 0 h 2745420"/>
              <a:gd name="connsiteX2" fmla="*/ 2206913 w 3783279"/>
              <a:gd name="connsiteY2" fmla="*/ 0 h 2745420"/>
              <a:gd name="connsiteX3" fmla="*/ 3152733 w 3783279"/>
              <a:gd name="connsiteY3" fmla="*/ 0 h 2745420"/>
              <a:gd name="connsiteX4" fmla="*/ 3783279 w 3783279"/>
              <a:gd name="connsiteY4" fmla="*/ 0 h 2745420"/>
              <a:gd name="connsiteX5" fmla="*/ 3783279 w 3783279"/>
              <a:gd name="connsiteY5" fmla="*/ 1402270 h 2745420"/>
              <a:gd name="connsiteX6" fmla="*/ 3783279 w 3783279"/>
              <a:gd name="connsiteY6" fmla="*/ 1402270 h 2745420"/>
              <a:gd name="connsiteX7" fmla="*/ 3783279 w 3783279"/>
              <a:gd name="connsiteY7" fmla="*/ 2003243 h 2745420"/>
              <a:gd name="connsiteX8" fmla="*/ 3783279 w 3783279"/>
              <a:gd name="connsiteY8" fmla="*/ 2403891 h 2745420"/>
              <a:gd name="connsiteX9" fmla="*/ 2367287 w 3783279"/>
              <a:gd name="connsiteY9" fmla="*/ 2415614 h 2745420"/>
              <a:gd name="connsiteX10" fmla="*/ 2006182 w 3783279"/>
              <a:gd name="connsiteY10" fmla="*/ 2745420 h 2745420"/>
              <a:gd name="connsiteX11" fmla="*/ 1521113 w 3783279"/>
              <a:gd name="connsiteY11" fmla="*/ 2403890 h 2745420"/>
              <a:gd name="connsiteX12" fmla="*/ 0 w 3783279"/>
              <a:gd name="connsiteY12" fmla="*/ 2403891 h 2745420"/>
              <a:gd name="connsiteX13" fmla="*/ 0 w 3783279"/>
              <a:gd name="connsiteY13" fmla="*/ 2003243 h 2745420"/>
              <a:gd name="connsiteX14" fmla="*/ 0 w 3783279"/>
              <a:gd name="connsiteY14" fmla="*/ 1402270 h 2745420"/>
              <a:gd name="connsiteX15" fmla="*/ 0 w 3783279"/>
              <a:gd name="connsiteY15" fmla="*/ 1402270 h 2745420"/>
              <a:gd name="connsiteX16" fmla="*/ 0 w 3783279"/>
              <a:gd name="connsiteY16" fmla="*/ 0 h 2745420"/>
              <a:gd name="connsiteX0" fmla="*/ 0 w 3783279"/>
              <a:gd name="connsiteY0" fmla="*/ 0 h 2745420"/>
              <a:gd name="connsiteX1" fmla="*/ 2206913 w 3783279"/>
              <a:gd name="connsiteY1" fmla="*/ 0 h 2745420"/>
              <a:gd name="connsiteX2" fmla="*/ 2206913 w 3783279"/>
              <a:gd name="connsiteY2" fmla="*/ 0 h 2745420"/>
              <a:gd name="connsiteX3" fmla="*/ 3152733 w 3783279"/>
              <a:gd name="connsiteY3" fmla="*/ 0 h 2745420"/>
              <a:gd name="connsiteX4" fmla="*/ 3783279 w 3783279"/>
              <a:gd name="connsiteY4" fmla="*/ 0 h 2745420"/>
              <a:gd name="connsiteX5" fmla="*/ 3783279 w 3783279"/>
              <a:gd name="connsiteY5" fmla="*/ 1402270 h 2745420"/>
              <a:gd name="connsiteX6" fmla="*/ 3783279 w 3783279"/>
              <a:gd name="connsiteY6" fmla="*/ 1402270 h 2745420"/>
              <a:gd name="connsiteX7" fmla="*/ 3783279 w 3783279"/>
              <a:gd name="connsiteY7" fmla="*/ 2003243 h 2745420"/>
              <a:gd name="connsiteX8" fmla="*/ 3783279 w 3783279"/>
              <a:gd name="connsiteY8" fmla="*/ 2403891 h 2745420"/>
              <a:gd name="connsiteX9" fmla="*/ 2388887 w 3783279"/>
              <a:gd name="connsiteY9" fmla="*/ 2401214 h 2745420"/>
              <a:gd name="connsiteX10" fmla="*/ 2006182 w 3783279"/>
              <a:gd name="connsiteY10" fmla="*/ 2745420 h 2745420"/>
              <a:gd name="connsiteX11" fmla="*/ 1521113 w 3783279"/>
              <a:gd name="connsiteY11" fmla="*/ 2403890 h 2745420"/>
              <a:gd name="connsiteX12" fmla="*/ 0 w 3783279"/>
              <a:gd name="connsiteY12" fmla="*/ 2403891 h 2745420"/>
              <a:gd name="connsiteX13" fmla="*/ 0 w 3783279"/>
              <a:gd name="connsiteY13" fmla="*/ 2003243 h 2745420"/>
              <a:gd name="connsiteX14" fmla="*/ 0 w 3783279"/>
              <a:gd name="connsiteY14" fmla="*/ 1402270 h 2745420"/>
              <a:gd name="connsiteX15" fmla="*/ 0 w 3783279"/>
              <a:gd name="connsiteY15" fmla="*/ 1402270 h 2745420"/>
              <a:gd name="connsiteX16" fmla="*/ 0 w 3783279"/>
              <a:gd name="connsiteY16" fmla="*/ 0 h 2745420"/>
              <a:gd name="connsiteX0" fmla="*/ 0 w 3783279"/>
              <a:gd name="connsiteY0" fmla="*/ 0 h 2745420"/>
              <a:gd name="connsiteX1" fmla="*/ 2206913 w 3783279"/>
              <a:gd name="connsiteY1" fmla="*/ 0 h 2745420"/>
              <a:gd name="connsiteX2" fmla="*/ 2206913 w 3783279"/>
              <a:gd name="connsiteY2" fmla="*/ 0 h 2745420"/>
              <a:gd name="connsiteX3" fmla="*/ 3152733 w 3783279"/>
              <a:gd name="connsiteY3" fmla="*/ 0 h 2745420"/>
              <a:gd name="connsiteX4" fmla="*/ 3783279 w 3783279"/>
              <a:gd name="connsiteY4" fmla="*/ 0 h 2745420"/>
              <a:gd name="connsiteX5" fmla="*/ 3783279 w 3783279"/>
              <a:gd name="connsiteY5" fmla="*/ 1402270 h 2745420"/>
              <a:gd name="connsiteX6" fmla="*/ 3783279 w 3783279"/>
              <a:gd name="connsiteY6" fmla="*/ 1402270 h 2745420"/>
              <a:gd name="connsiteX7" fmla="*/ 3783279 w 3783279"/>
              <a:gd name="connsiteY7" fmla="*/ 2003243 h 2745420"/>
              <a:gd name="connsiteX8" fmla="*/ 3783279 w 3783279"/>
              <a:gd name="connsiteY8" fmla="*/ 2403891 h 2745420"/>
              <a:gd name="connsiteX9" fmla="*/ 2381687 w 3783279"/>
              <a:gd name="connsiteY9" fmla="*/ 2401214 h 2745420"/>
              <a:gd name="connsiteX10" fmla="*/ 2006182 w 3783279"/>
              <a:gd name="connsiteY10" fmla="*/ 2745420 h 2745420"/>
              <a:gd name="connsiteX11" fmla="*/ 1521113 w 3783279"/>
              <a:gd name="connsiteY11" fmla="*/ 2403890 h 2745420"/>
              <a:gd name="connsiteX12" fmla="*/ 0 w 3783279"/>
              <a:gd name="connsiteY12" fmla="*/ 2403891 h 2745420"/>
              <a:gd name="connsiteX13" fmla="*/ 0 w 3783279"/>
              <a:gd name="connsiteY13" fmla="*/ 2003243 h 2745420"/>
              <a:gd name="connsiteX14" fmla="*/ 0 w 3783279"/>
              <a:gd name="connsiteY14" fmla="*/ 1402270 h 2745420"/>
              <a:gd name="connsiteX15" fmla="*/ 0 w 3783279"/>
              <a:gd name="connsiteY15" fmla="*/ 1402270 h 2745420"/>
              <a:gd name="connsiteX16" fmla="*/ 0 w 3783279"/>
              <a:gd name="connsiteY16" fmla="*/ 0 h 2745420"/>
              <a:gd name="connsiteX0" fmla="*/ 0 w 3783279"/>
              <a:gd name="connsiteY0" fmla="*/ 0 h 2745420"/>
              <a:gd name="connsiteX1" fmla="*/ 2206913 w 3783279"/>
              <a:gd name="connsiteY1" fmla="*/ 0 h 2745420"/>
              <a:gd name="connsiteX2" fmla="*/ 2206913 w 3783279"/>
              <a:gd name="connsiteY2" fmla="*/ 0 h 2745420"/>
              <a:gd name="connsiteX3" fmla="*/ 3152733 w 3783279"/>
              <a:gd name="connsiteY3" fmla="*/ 0 h 2745420"/>
              <a:gd name="connsiteX4" fmla="*/ 3783279 w 3783279"/>
              <a:gd name="connsiteY4" fmla="*/ 0 h 2745420"/>
              <a:gd name="connsiteX5" fmla="*/ 3783279 w 3783279"/>
              <a:gd name="connsiteY5" fmla="*/ 1402270 h 2745420"/>
              <a:gd name="connsiteX6" fmla="*/ 3783279 w 3783279"/>
              <a:gd name="connsiteY6" fmla="*/ 1402270 h 2745420"/>
              <a:gd name="connsiteX7" fmla="*/ 3783279 w 3783279"/>
              <a:gd name="connsiteY7" fmla="*/ 2003243 h 2745420"/>
              <a:gd name="connsiteX8" fmla="*/ 3783279 w 3783279"/>
              <a:gd name="connsiteY8" fmla="*/ 2403891 h 2745420"/>
              <a:gd name="connsiteX9" fmla="*/ 2381687 w 3783279"/>
              <a:gd name="connsiteY9" fmla="*/ 2412014 h 2745420"/>
              <a:gd name="connsiteX10" fmla="*/ 2006182 w 3783279"/>
              <a:gd name="connsiteY10" fmla="*/ 2745420 h 2745420"/>
              <a:gd name="connsiteX11" fmla="*/ 1521113 w 3783279"/>
              <a:gd name="connsiteY11" fmla="*/ 2403890 h 2745420"/>
              <a:gd name="connsiteX12" fmla="*/ 0 w 3783279"/>
              <a:gd name="connsiteY12" fmla="*/ 2403891 h 2745420"/>
              <a:gd name="connsiteX13" fmla="*/ 0 w 3783279"/>
              <a:gd name="connsiteY13" fmla="*/ 2003243 h 2745420"/>
              <a:gd name="connsiteX14" fmla="*/ 0 w 3783279"/>
              <a:gd name="connsiteY14" fmla="*/ 1402270 h 2745420"/>
              <a:gd name="connsiteX15" fmla="*/ 0 w 3783279"/>
              <a:gd name="connsiteY15" fmla="*/ 1402270 h 2745420"/>
              <a:gd name="connsiteX16" fmla="*/ 0 w 3783279"/>
              <a:gd name="connsiteY16" fmla="*/ 0 h 2745420"/>
              <a:gd name="connsiteX0" fmla="*/ 0 w 3783279"/>
              <a:gd name="connsiteY0" fmla="*/ 0 h 2745420"/>
              <a:gd name="connsiteX1" fmla="*/ 2206913 w 3783279"/>
              <a:gd name="connsiteY1" fmla="*/ 0 h 2745420"/>
              <a:gd name="connsiteX2" fmla="*/ 2206913 w 3783279"/>
              <a:gd name="connsiteY2" fmla="*/ 0 h 2745420"/>
              <a:gd name="connsiteX3" fmla="*/ 3152733 w 3783279"/>
              <a:gd name="connsiteY3" fmla="*/ 0 h 2745420"/>
              <a:gd name="connsiteX4" fmla="*/ 3783279 w 3783279"/>
              <a:gd name="connsiteY4" fmla="*/ 0 h 2745420"/>
              <a:gd name="connsiteX5" fmla="*/ 3783279 w 3783279"/>
              <a:gd name="connsiteY5" fmla="*/ 1402270 h 2745420"/>
              <a:gd name="connsiteX6" fmla="*/ 3783279 w 3783279"/>
              <a:gd name="connsiteY6" fmla="*/ 1402270 h 2745420"/>
              <a:gd name="connsiteX7" fmla="*/ 3783279 w 3783279"/>
              <a:gd name="connsiteY7" fmla="*/ 2003243 h 2745420"/>
              <a:gd name="connsiteX8" fmla="*/ 3783279 w 3783279"/>
              <a:gd name="connsiteY8" fmla="*/ 2403891 h 2745420"/>
              <a:gd name="connsiteX9" fmla="*/ 2381687 w 3783279"/>
              <a:gd name="connsiteY9" fmla="*/ 2401214 h 2745420"/>
              <a:gd name="connsiteX10" fmla="*/ 2006182 w 3783279"/>
              <a:gd name="connsiteY10" fmla="*/ 2745420 h 2745420"/>
              <a:gd name="connsiteX11" fmla="*/ 1521113 w 3783279"/>
              <a:gd name="connsiteY11" fmla="*/ 2403890 h 2745420"/>
              <a:gd name="connsiteX12" fmla="*/ 0 w 3783279"/>
              <a:gd name="connsiteY12" fmla="*/ 2403891 h 2745420"/>
              <a:gd name="connsiteX13" fmla="*/ 0 w 3783279"/>
              <a:gd name="connsiteY13" fmla="*/ 2003243 h 2745420"/>
              <a:gd name="connsiteX14" fmla="*/ 0 w 3783279"/>
              <a:gd name="connsiteY14" fmla="*/ 1402270 h 2745420"/>
              <a:gd name="connsiteX15" fmla="*/ 0 w 3783279"/>
              <a:gd name="connsiteY15" fmla="*/ 1402270 h 2745420"/>
              <a:gd name="connsiteX16" fmla="*/ 0 w 3783279"/>
              <a:gd name="connsiteY16" fmla="*/ 0 h 2745420"/>
              <a:gd name="connsiteX0" fmla="*/ 0 w 3783279"/>
              <a:gd name="connsiteY0" fmla="*/ 0 h 2745420"/>
              <a:gd name="connsiteX1" fmla="*/ 2206913 w 3783279"/>
              <a:gd name="connsiteY1" fmla="*/ 0 h 2745420"/>
              <a:gd name="connsiteX2" fmla="*/ 2206913 w 3783279"/>
              <a:gd name="connsiteY2" fmla="*/ 0 h 2745420"/>
              <a:gd name="connsiteX3" fmla="*/ 3152733 w 3783279"/>
              <a:gd name="connsiteY3" fmla="*/ 0 h 2745420"/>
              <a:gd name="connsiteX4" fmla="*/ 3783279 w 3783279"/>
              <a:gd name="connsiteY4" fmla="*/ 0 h 2745420"/>
              <a:gd name="connsiteX5" fmla="*/ 3783279 w 3783279"/>
              <a:gd name="connsiteY5" fmla="*/ 1402270 h 2745420"/>
              <a:gd name="connsiteX6" fmla="*/ 3783279 w 3783279"/>
              <a:gd name="connsiteY6" fmla="*/ 1402270 h 2745420"/>
              <a:gd name="connsiteX7" fmla="*/ 3783279 w 3783279"/>
              <a:gd name="connsiteY7" fmla="*/ 2003243 h 2745420"/>
              <a:gd name="connsiteX8" fmla="*/ 3783279 w 3783279"/>
              <a:gd name="connsiteY8" fmla="*/ 2403891 h 2745420"/>
              <a:gd name="connsiteX9" fmla="*/ 2324087 w 3783279"/>
              <a:gd name="connsiteY9" fmla="*/ 2408414 h 2745420"/>
              <a:gd name="connsiteX10" fmla="*/ 2006182 w 3783279"/>
              <a:gd name="connsiteY10" fmla="*/ 2745420 h 2745420"/>
              <a:gd name="connsiteX11" fmla="*/ 1521113 w 3783279"/>
              <a:gd name="connsiteY11" fmla="*/ 2403890 h 2745420"/>
              <a:gd name="connsiteX12" fmla="*/ 0 w 3783279"/>
              <a:gd name="connsiteY12" fmla="*/ 2403891 h 2745420"/>
              <a:gd name="connsiteX13" fmla="*/ 0 w 3783279"/>
              <a:gd name="connsiteY13" fmla="*/ 2003243 h 2745420"/>
              <a:gd name="connsiteX14" fmla="*/ 0 w 3783279"/>
              <a:gd name="connsiteY14" fmla="*/ 1402270 h 2745420"/>
              <a:gd name="connsiteX15" fmla="*/ 0 w 3783279"/>
              <a:gd name="connsiteY15" fmla="*/ 1402270 h 2745420"/>
              <a:gd name="connsiteX16" fmla="*/ 0 w 3783279"/>
              <a:gd name="connsiteY16" fmla="*/ 0 h 2745420"/>
              <a:gd name="connsiteX0" fmla="*/ 0 w 3783279"/>
              <a:gd name="connsiteY0" fmla="*/ 0 h 2738220"/>
              <a:gd name="connsiteX1" fmla="*/ 2206913 w 3783279"/>
              <a:gd name="connsiteY1" fmla="*/ 0 h 2738220"/>
              <a:gd name="connsiteX2" fmla="*/ 2206913 w 3783279"/>
              <a:gd name="connsiteY2" fmla="*/ 0 h 2738220"/>
              <a:gd name="connsiteX3" fmla="*/ 3152733 w 3783279"/>
              <a:gd name="connsiteY3" fmla="*/ 0 h 2738220"/>
              <a:gd name="connsiteX4" fmla="*/ 3783279 w 3783279"/>
              <a:gd name="connsiteY4" fmla="*/ 0 h 2738220"/>
              <a:gd name="connsiteX5" fmla="*/ 3783279 w 3783279"/>
              <a:gd name="connsiteY5" fmla="*/ 1402270 h 2738220"/>
              <a:gd name="connsiteX6" fmla="*/ 3783279 w 3783279"/>
              <a:gd name="connsiteY6" fmla="*/ 1402270 h 2738220"/>
              <a:gd name="connsiteX7" fmla="*/ 3783279 w 3783279"/>
              <a:gd name="connsiteY7" fmla="*/ 2003243 h 2738220"/>
              <a:gd name="connsiteX8" fmla="*/ 3783279 w 3783279"/>
              <a:gd name="connsiteY8" fmla="*/ 2403891 h 2738220"/>
              <a:gd name="connsiteX9" fmla="*/ 2324087 w 3783279"/>
              <a:gd name="connsiteY9" fmla="*/ 2408414 h 2738220"/>
              <a:gd name="connsiteX10" fmla="*/ 1934182 w 3783279"/>
              <a:gd name="connsiteY10" fmla="*/ 2738220 h 2738220"/>
              <a:gd name="connsiteX11" fmla="*/ 1521113 w 3783279"/>
              <a:gd name="connsiteY11" fmla="*/ 2403890 h 2738220"/>
              <a:gd name="connsiteX12" fmla="*/ 0 w 3783279"/>
              <a:gd name="connsiteY12" fmla="*/ 2403891 h 2738220"/>
              <a:gd name="connsiteX13" fmla="*/ 0 w 3783279"/>
              <a:gd name="connsiteY13" fmla="*/ 2003243 h 2738220"/>
              <a:gd name="connsiteX14" fmla="*/ 0 w 3783279"/>
              <a:gd name="connsiteY14" fmla="*/ 1402270 h 2738220"/>
              <a:gd name="connsiteX15" fmla="*/ 0 w 3783279"/>
              <a:gd name="connsiteY15" fmla="*/ 1402270 h 2738220"/>
              <a:gd name="connsiteX16" fmla="*/ 0 w 3783279"/>
              <a:gd name="connsiteY16" fmla="*/ 0 h 2738220"/>
              <a:gd name="connsiteX0" fmla="*/ 0 w 3783279"/>
              <a:gd name="connsiteY0" fmla="*/ 0 h 2741820"/>
              <a:gd name="connsiteX1" fmla="*/ 2206913 w 3783279"/>
              <a:gd name="connsiteY1" fmla="*/ 0 h 2741820"/>
              <a:gd name="connsiteX2" fmla="*/ 2206913 w 3783279"/>
              <a:gd name="connsiteY2" fmla="*/ 0 h 2741820"/>
              <a:gd name="connsiteX3" fmla="*/ 3152733 w 3783279"/>
              <a:gd name="connsiteY3" fmla="*/ 0 h 2741820"/>
              <a:gd name="connsiteX4" fmla="*/ 3783279 w 3783279"/>
              <a:gd name="connsiteY4" fmla="*/ 0 h 2741820"/>
              <a:gd name="connsiteX5" fmla="*/ 3783279 w 3783279"/>
              <a:gd name="connsiteY5" fmla="*/ 1402270 h 2741820"/>
              <a:gd name="connsiteX6" fmla="*/ 3783279 w 3783279"/>
              <a:gd name="connsiteY6" fmla="*/ 1402270 h 2741820"/>
              <a:gd name="connsiteX7" fmla="*/ 3783279 w 3783279"/>
              <a:gd name="connsiteY7" fmla="*/ 2003243 h 2741820"/>
              <a:gd name="connsiteX8" fmla="*/ 3783279 w 3783279"/>
              <a:gd name="connsiteY8" fmla="*/ 2403891 h 2741820"/>
              <a:gd name="connsiteX9" fmla="*/ 2324087 w 3783279"/>
              <a:gd name="connsiteY9" fmla="*/ 2408414 h 2741820"/>
              <a:gd name="connsiteX10" fmla="*/ 1919782 w 3783279"/>
              <a:gd name="connsiteY10" fmla="*/ 2741820 h 2741820"/>
              <a:gd name="connsiteX11" fmla="*/ 1521113 w 3783279"/>
              <a:gd name="connsiteY11" fmla="*/ 2403890 h 2741820"/>
              <a:gd name="connsiteX12" fmla="*/ 0 w 3783279"/>
              <a:gd name="connsiteY12" fmla="*/ 2403891 h 2741820"/>
              <a:gd name="connsiteX13" fmla="*/ 0 w 3783279"/>
              <a:gd name="connsiteY13" fmla="*/ 2003243 h 2741820"/>
              <a:gd name="connsiteX14" fmla="*/ 0 w 3783279"/>
              <a:gd name="connsiteY14" fmla="*/ 1402270 h 2741820"/>
              <a:gd name="connsiteX15" fmla="*/ 0 w 3783279"/>
              <a:gd name="connsiteY15" fmla="*/ 1402270 h 2741820"/>
              <a:gd name="connsiteX16" fmla="*/ 0 w 3783279"/>
              <a:gd name="connsiteY16" fmla="*/ 0 h 2741820"/>
              <a:gd name="connsiteX0" fmla="*/ 0 w 3783279"/>
              <a:gd name="connsiteY0" fmla="*/ 0 h 2741820"/>
              <a:gd name="connsiteX1" fmla="*/ 2206913 w 3783279"/>
              <a:gd name="connsiteY1" fmla="*/ 0 h 2741820"/>
              <a:gd name="connsiteX2" fmla="*/ 2206913 w 3783279"/>
              <a:gd name="connsiteY2" fmla="*/ 0 h 2741820"/>
              <a:gd name="connsiteX3" fmla="*/ 3152733 w 3783279"/>
              <a:gd name="connsiteY3" fmla="*/ 0 h 2741820"/>
              <a:gd name="connsiteX4" fmla="*/ 3783279 w 3783279"/>
              <a:gd name="connsiteY4" fmla="*/ 0 h 2741820"/>
              <a:gd name="connsiteX5" fmla="*/ 3783279 w 3783279"/>
              <a:gd name="connsiteY5" fmla="*/ 1402270 h 2741820"/>
              <a:gd name="connsiteX6" fmla="*/ 3783279 w 3783279"/>
              <a:gd name="connsiteY6" fmla="*/ 1402270 h 2741820"/>
              <a:gd name="connsiteX7" fmla="*/ 3783279 w 3783279"/>
              <a:gd name="connsiteY7" fmla="*/ 2003243 h 2741820"/>
              <a:gd name="connsiteX8" fmla="*/ 3783279 w 3783279"/>
              <a:gd name="connsiteY8" fmla="*/ 2403891 h 2741820"/>
              <a:gd name="connsiteX9" fmla="*/ 2324087 w 3783279"/>
              <a:gd name="connsiteY9" fmla="*/ 2401214 h 2741820"/>
              <a:gd name="connsiteX10" fmla="*/ 1919782 w 3783279"/>
              <a:gd name="connsiteY10" fmla="*/ 2741820 h 2741820"/>
              <a:gd name="connsiteX11" fmla="*/ 1521113 w 3783279"/>
              <a:gd name="connsiteY11" fmla="*/ 2403890 h 2741820"/>
              <a:gd name="connsiteX12" fmla="*/ 0 w 3783279"/>
              <a:gd name="connsiteY12" fmla="*/ 2403891 h 2741820"/>
              <a:gd name="connsiteX13" fmla="*/ 0 w 3783279"/>
              <a:gd name="connsiteY13" fmla="*/ 2003243 h 2741820"/>
              <a:gd name="connsiteX14" fmla="*/ 0 w 3783279"/>
              <a:gd name="connsiteY14" fmla="*/ 1402270 h 2741820"/>
              <a:gd name="connsiteX15" fmla="*/ 0 w 3783279"/>
              <a:gd name="connsiteY15" fmla="*/ 1402270 h 2741820"/>
              <a:gd name="connsiteX16" fmla="*/ 0 w 3783279"/>
              <a:gd name="connsiteY16" fmla="*/ 0 h 2741820"/>
              <a:gd name="connsiteX0" fmla="*/ 0 w 3783279"/>
              <a:gd name="connsiteY0" fmla="*/ 0 h 2741820"/>
              <a:gd name="connsiteX1" fmla="*/ 2206913 w 3783279"/>
              <a:gd name="connsiteY1" fmla="*/ 0 h 2741820"/>
              <a:gd name="connsiteX2" fmla="*/ 2206913 w 3783279"/>
              <a:gd name="connsiteY2" fmla="*/ 0 h 2741820"/>
              <a:gd name="connsiteX3" fmla="*/ 3152733 w 3783279"/>
              <a:gd name="connsiteY3" fmla="*/ 0 h 2741820"/>
              <a:gd name="connsiteX4" fmla="*/ 3783279 w 3783279"/>
              <a:gd name="connsiteY4" fmla="*/ 0 h 2741820"/>
              <a:gd name="connsiteX5" fmla="*/ 3783279 w 3783279"/>
              <a:gd name="connsiteY5" fmla="*/ 1402270 h 2741820"/>
              <a:gd name="connsiteX6" fmla="*/ 3783279 w 3783279"/>
              <a:gd name="connsiteY6" fmla="*/ 1402270 h 2741820"/>
              <a:gd name="connsiteX7" fmla="*/ 3783279 w 3783279"/>
              <a:gd name="connsiteY7" fmla="*/ 2003243 h 2741820"/>
              <a:gd name="connsiteX8" fmla="*/ 3783279 w 3783279"/>
              <a:gd name="connsiteY8" fmla="*/ 2403891 h 2741820"/>
              <a:gd name="connsiteX9" fmla="*/ 2324087 w 3783279"/>
              <a:gd name="connsiteY9" fmla="*/ 2415614 h 2741820"/>
              <a:gd name="connsiteX10" fmla="*/ 1919782 w 3783279"/>
              <a:gd name="connsiteY10" fmla="*/ 2741820 h 2741820"/>
              <a:gd name="connsiteX11" fmla="*/ 1521113 w 3783279"/>
              <a:gd name="connsiteY11" fmla="*/ 2403890 h 2741820"/>
              <a:gd name="connsiteX12" fmla="*/ 0 w 3783279"/>
              <a:gd name="connsiteY12" fmla="*/ 2403891 h 2741820"/>
              <a:gd name="connsiteX13" fmla="*/ 0 w 3783279"/>
              <a:gd name="connsiteY13" fmla="*/ 2003243 h 2741820"/>
              <a:gd name="connsiteX14" fmla="*/ 0 w 3783279"/>
              <a:gd name="connsiteY14" fmla="*/ 1402270 h 2741820"/>
              <a:gd name="connsiteX15" fmla="*/ 0 w 3783279"/>
              <a:gd name="connsiteY15" fmla="*/ 1402270 h 2741820"/>
              <a:gd name="connsiteX16" fmla="*/ 0 w 3783279"/>
              <a:gd name="connsiteY16" fmla="*/ 0 h 2741820"/>
              <a:gd name="connsiteX0" fmla="*/ 0 w 3783279"/>
              <a:gd name="connsiteY0" fmla="*/ 0 h 2741820"/>
              <a:gd name="connsiteX1" fmla="*/ 2206913 w 3783279"/>
              <a:gd name="connsiteY1" fmla="*/ 0 h 2741820"/>
              <a:gd name="connsiteX2" fmla="*/ 2206913 w 3783279"/>
              <a:gd name="connsiteY2" fmla="*/ 0 h 2741820"/>
              <a:gd name="connsiteX3" fmla="*/ 3152733 w 3783279"/>
              <a:gd name="connsiteY3" fmla="*/ 0 h 2741820"/>
              <a:gd name="connsiteX4" fmla="*/ 3783279 w 3783279"/>
              <a:gd name="connsiteY4" fmla="*/ 0 h 2741820"/>
              <a:gd name="connsiteX5" fmla="*/ 3783279 w 3783279"/>
              <a:gd name="connsiteY5" fmla="*/ 1402270 h 2741820"/>
              <a:gd name="connsiteX6" fmla="*/ 3783279 w 3783279"/>
              <a:gd name="connsiteY6" fmla="*/ 1402270 h 2741820"/>
              <a:gd name="connsiteX7" fmla="*/ 3783279 w 3783279"/>
              <a:gd name="connsiteY7" fmla="*/ 2003243 h 2741820"/>
              <a:gd name="connsiteX8" fmla="*/ 3783279 w 3783279"/>
              <a:gd name="connsiteY8" fmla="*/ 2403891 h 2741820"/>
              <a:gd name="connsiteX9" fmla="*/ 2320487 w 3783279"/>
              <a:gd name="connsiteY9" fmla="*/ 2415614 h 2741820"/>
              <a:gd name="connsiteX10" fmla="*/ 1919782 w 3783279"/>
              <a:gd name="connsiteY10" fmla="*/ 2741820 h 2741820"/>
              <a:gd name="connsiteX11" fmla="*/ 1521113 w 3783279"/>
              <a:gd name="connsiteY11" fmla="*/ 2403890 h 2741820"/>
              <a:gd name="connsiteX12" fmla="*/ 0 w 3783279"/>
              <a:gd name="connsiteY12" fmla="*/ 2403891 h 2741820"/>
              <a:gd name="connsiteX13" fmla="*/ 0 w 3783279"/>
              <a:gd name="connsiteY13" fmla="*/ 2003243 h 2741820"/>
              <a:gd name="connsiteX14" fmla="*/ 0 w 3783279"/>
              <a:gd name="connsiteY14" fmla="*/ 1402270 h 2741820"/>
              <a:gd name="connsiteX15" fmla="*/ 0 w 3783279"/>
              <a:gd name="connsiteY15" fmla="*/ 1402270 h 2741820"/>
              <a:gd name="connsiteX16" fmla="*/ 0 w 3783279"/>
              <a:gd name="connsiteY16" fmla="*/ 0 h 27418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3783279" h="2741820">
                <a:moveTo>
                  <a:pt x="0" y="0"/>
                </a:moveTo>
                <a:lnTo>
                  <a:pt x="2206913" y="0"/>
                </a:lnTo>
                <a:lnTo>
                  <a:pt x="2206913" y="0"/>
                </a:lnTo>
                <a:lnTo>
                  <a:pt x="3152733" y="0"/>
                </a:lnTo>
                <a:lnTo>
                  <a:pt x="3783279" y="0"/>
                </a:lnTo>
                <a:lnTo>
                  <a:pt x="3783279" y="1402270"/>
                </a:lnTo>
                <a:lnTo>
                  <a:pt x="3783279" y="1402270"/>
                </a:lnTo>
                <a:lnTo>
                  <a:pt x="3783279" y="2003243"/>
                </a:lnTo>
                <a:lnTo>
                  <a:pt x="3783279" y="2403891"/>
                </a:lnTo>
                <a:lnTo>
                  <a:pt x="2320487" y="2415614"/>
                </a:lnTo>
                <a:lnTo>
                  <a:pt x="1919782" y="2741820"/>
                </a:lnTo>
                <a:lnTo>
                  <a:pt x="1521113" y="2403890"/>
                </a:lnTo>
                <a:lnTo>
                  <a:pt x="0" y="2403891"/>
                </a:lnTo>
                <a:lnTo>
                  <a:pt x="0" y="2003243"/>
                </a:lnTo>
                <a:lnTo>
                  <a:pt x="0" y="1402270"/>
                </a:lnTo>
                <a:lnTo>
                  <a:pt x="0" y="140227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anchor="t">
            <a:normAutofit/>
          </a:bodyPr>
          <a:lstStyle>
            <a:lvl1pPr marL="0" indent="0">
              <a:buNone/>
              <a:defRPr sz="1000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36" name="Text Placeholder 3">
            <a:extLst>
              <a:ext uri="{FF2B5EF4-FFF2-40B4-BE49-F238E27FC236}">
                <a16:creationId xmlns="" xmlns:a16="http://schemas.microsoft.com/office/drawing/2014/main" id="{D56F94D2-55CC-455D-8C11-C5BF926B3859}"/>
              </a:ext>
            </a:extLst>
          </p:cNvPr>
          <p:cNvSpPr>
            <a:spLocks noGrp="1"/>
          </p:cNvSpPr>
          <p:nvPr>
            <p:ph type="body" sz="half" idx="32"/>
          </p:nvPr>
        </p:nvSpPr>
        <p:spPr>
          <a:xfrm>
            <a:off x="6490776" y="5366395"/>
            <a:ext cx="4871636" cy="846795"/>
          </a:xfrm>
          <a:prstGeom prst="rect">
            <a:avLst/>
          </a:prstGeom>
        </p:spPr>
        <p:txBody>
          <a:bodyPr wrap="square" lIns="0" tIns="0" rIns="0" bIns="0" anchor="t">
            <a:noAutofit/>
          </a:bodyPr>
          <a:lstStyle>
            <a:lvl1pPr marL="0" indent="0" algn="ctr">
              <a:buNone/>
              <a:defRPr sz="1467" b="0" baseline="0">
                <a:solidFill>
                  <a:schemeClr val="bg1">
                    <a:lumMod val="50000"/>
                  </a:schemeClr>
                </a:solidFill>
              </a:defRPr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 algn="ctr"/>
            <a:r>
              <a:rPr lang="en-US" sz="1333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Click to edit Master text styles</a:t>
            </a:r>
          </a:p>
        </p:txBody>
      </p:sp>
      <p:sp>
        <p:nvSpPr>
          <p:cNvPr id="37" name="Text Placeholder 3">
            <a:extLst>
              <a:ext uri="{FF2B5EF4-FFF2-40B4-BE49-F238E27FC236}">
                <a16:creationId xmlns="" xmlns:a16="http://schemas.microsoft.com/office/drawing/2014/main" id="{E1457748-9AFD-8902-1F77-9F19828E741B}"/>
              </a:ext>
            </a:extLst>
          </p:cNvPr>
          <p:cNvSpPr>
            <a:spLocks noGrp="1"/>
          </p:cNvSpPr>
          <p:nvPr>
            <p:ph type="body" sz="half" idx="33"/>
          </p:nvPr>
        </p:nvSpPr>
        <p:spPr>
          <a:xfrm>
            <a:off x="6483751" y="5091792"/>
            <a:ext cx="4885275" cy="257040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ctr">
              <a:buNone/>
              <a:defRPr sz="1467" b="1" baseline="0">
                <a:solidFill>
                  <a:schemeClr val="tx2"/>
                </a:solidFill>
              </a:defRPr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011343982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735">
          <p15:clr>
            <a:srgbClr val="FBAE40"/>
          </p15:clr>
        </p15:guide>
        <p15:guide id="2" pos="2880">
          <p15:clr>
            <a:srgbClr val="FBAE40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-Pic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="" xmlns:a16="http://schemas.microsoft.com/office/drawing/2014/main" id="{ACCEBA82-BBF9-8178-E624-AF954441EE5B}"/>
              </a:ext>
            </a:extLst>
          </p:cNvPr>
          <p:cNvSpPr/>
          <p:nvPr userDrawn="1"/>
        </p:nvSpPr>
        <p:spPr>
          <a:xfrm>
            <a:off x="858242" y="1625358"/>
            <a:ext cx="3330114" cy="44477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15" name="Rectangle 14">
            <a:extLst>
              <a:ext uri="{FF2B5EF4-FFF2-40B4-BE49-F238E27FC236}">
                <a16:creationId xmlns="" xmlns:a16="http://schemas.microsoft.com/office/drawing/2014/main" id="{B8064CBC-BE3C-83CB-1319-DB36238AE630}"/>
              </a:ext>
            </a:extLst>
          </p:cNvPr>
          <p:cNvSpPr/>
          <p:nvPr userDrawn="1"/>
        </p:nvSpPr>
        <p:spPr>
          <a:xfrm>
            <a:off x="4430943" y="1625358"/>
            <a:ext cx="3330114" cy="444774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16" name="Rectangle 15">
            <a:extLst>
              <a:ext uri="{FF2B5EF4-FFF2-40B4-BE49-F238E27FC236}">
                <a16:creationId xmlns="" xmlns:a16="http://schemas.microsoft.com/office/drawing/2014/main" id="{AAFED972-C086-FFA0-5B6A-14DEC1AB45A8}"/>
              </a:ext>
            </a:extLst>
          </p:cNvPr>
          <p:cNvSpPr/>
          <p:nvPr userDrawn="1"/>
        </p:nvSpPr>
        <p:spPr>
          <a:xfrm>
            <a:off x="8033426" y="1625358"/>
            <a:ext cx="3330114" cy="444774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76" name="Text Placeholder 3"/>
          <p:cNvSpPr>
            <a:spLocks noGrp="1"/>
          </p:cNvSpPr>
          <p:nvPr>
            <p:ph type="body" sz="half" idx="15"/>
          </p:nvPr>
        </p:nvSpPr>
        <p:spPr>
          <a:xfrm>
            <a:off x="865267" y="5155135"/>
            <a:ext cx="3315472" cy="846795"/>
          </a:xfrm>
          <a:prstGeom prst="rect">
            <a:avLst/>
          </a:prstGeom>
        </p:spPr>
        <p:txBody>
          <a:bodyPr wrap="none" lIns="0" tIns="0" rIns="0" bIns="0" anchor="t">
            <a:noAutofit/>
          </a:bodyPr>
          <a:lstStyle>
            <a:lvl1pPr marL="0" indent="0" algn="ctr">
              <a:buNone/>
              <a:defRPr sz="1467" b="0" baseline="0">
                <a:solidFill>
                  <a:schemeClr val="bg1">
                    <a:lumMod val="50000"/>
                  </a:schemeClr>
                </a:solidFill>
              </a:defRPr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 algn="ctr"/>
            <a:r>
              <a:rPr lang="en-US" sz="1333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Click to edit Master text styles</a:t>
            </a:r>
          </a:p>
        </p:txBody>
      </p:sp>
      <p:sp>
        <p:nvSpPr>
          <p:cNvPr id="77" name="Text Placeholder 3"/>
          <p:cNvSpPr>
            <a:spLocks noGrp="1"/>
          </p:cNvSpPr>
          <p:nvPr>
            <p:ph type="body" sz="half" idx="17"/>
          </p:nvPr>
        </p:nvSpPr>
        <p:spPr>
          <a:xfrm>
            <a:off x="858241" y="4880532"/>
            <a:ext cx="3324755" cy="257040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ctr">
              <a:buNone/>
              <a:defRPr sz="1467" b="1" baseline="0">
                <a:solidFill>
                  <a:schemeClr val="tx2"/>
                </a:solidFill>
              </a:defRPr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1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52025" y="5155135"/>
            <a:ext cx="3315472" cy="846795"/>
          </a:xfrm>
          <a:prstGeom prst="rect">
            <a:avLst/>
          </a:prstGeom>
        </p:spPr>
        <p:txBody>
          <a:bodyPr wrap="none" lIns="0" tIns="0" rIns="0" bIns="0" anchor="t">
            <a:noAutofit/>
          </a:bodyPr>
          <a:lstStyle>
            <a:lvl1pPr marL="0" indent="0" algn="ctr">
              <a:buNone/>
              <a:defRPr sz="1467" b="0" baseline="0">
                <a:solidFill>
                  <a:schemeClr val="bg1">
                    <a:lumMod val="50000"/>
                  </a:schemeClr>
                </a:solidFill>
              </a:defRPr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 algn="ctr"/>
            <a:r>
              <a:rPr lang="en-US" sz="1333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Click to edit Master text styles</a:t>
            </a:r>
          </a:p>
        </p:txBody>
      </p:sp>
      <p:sp>
        <p:nvSpPr>
          <p:cNvPr id="82" name="Text Placeholder 3"/>
          <p:cNvSpPr>
            <a:spLocks noGrp="1"/>
          </p:cNvSpPr>
          <p:nvPr>
            <p:ph type="body" sz="half" idx="20"/>
          </p:nvPr>
        </p:nvSpPr>
        <p:spPr>
          <a:xfrm>
            <a:off x="4445000" y="4880532"/>
            <a:ext cx="3324755" cy="257040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ctr">
              <a:buNone/>
              <a:defRPr sz="1467" b="1" baseline="0">
                <a:solidFill>
                  <a:schemeClr val="tx2"/>
                </a:solidFill>
              </a:defRPr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6" name="Text Placeholder 3"/>
          <p:cNvSpPr>
            <a:spLocks noGrp="1"/>
          </p:cNvSpPr>
          <p:nvPr>
            <p:ph type="body" sz="half" idx="23"/>
          </p:nvPr>
        </p:nvSpPr>
        <p:spPr>
          <a:xfrm>
            <a:off x="8033425" y="5155135"/>
            <a:ext cx="3315472" cy="846795"/>
          </a:xfrm>
          <a:prstGeom prst="rect">
            <a:avLst/>
          </a:prstGeom>
        </p:spPr>
        <p:txBody>
          <a:bodyPr wrap="none" lIns="0" tIns="0" rIns="0" bIns="0" anchor="t">
            <a:noAutofit/>
          </a:bodyPr>
          <a:lstStyle>
            <a:lvl1pPr marL="0" indent="0" algn="ctr">
              <a:buNone/>
              <a:defRPr sz="1467" b="0" baseline="0">
                <a:solidFill>
                  <a:schemeClr val="bg1">
                    <a:lumMod val="50000"/>
                  </a:schemeClr>
                </a:solidFill>
              </a:defRPr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 algn="ctr"/>
            <a:r>
              <a:rPr lang="en-US" sz="1333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Click to edit Master text styles</a:t>
            </a:r>
          </a:p>
        </p:txBody>
      </p:sp>
      <p:sp>
        <p:nvSpPr>
          <p:cNvPr id="87" name="Text Placeholder 3"/>
          <p:cNvSpPr>
            <a:spLocks noGrp="1"/>
          </p:cNvSpPr>
          <p:nvPr>
            <p:ph type="body" sz="half" idx="24"/>
          </p:nvPr>
        </p:nvSpPr>
        <p:spPr>
          <a:xfrm>
            <a:off x="8026400" y="4880532"/>
            <a:ext cx="3324755" cy="257040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ctr">
              <a:buNone/>
              <a:defRPr sz="1467" b="1" baseline="0">
                <a:solidFill>
                  <a:schemeClr val="tx2"/>
                </a:solidFill>
              </a:defRPr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1A3E1B87-FF14-481E-94FE-03BB293B1633}"/>
              </a:ext>
            </a:extLst>
          </p:cNvPr>
          <p:cNvSpPr>
            <a:spLocks noGrp="1"/>
          </p:cNvSpPr>
          <p:nvPr>
            <p:ph type="dt" sz="half" idx="26"/>
          </p:nvPr>
        </p:nvSpPr>
        <p:spPr/>
        <p:txBody>
          <a:bodyPr/>
          <a:lstStyle/>
          <a:p>
            <a:r>
              <a:rPr lang="en-US" dirty="0"/>
              <a:t>Copyright © Hatch </a:t>
            </a:r>
            <a:r>
              <a:rPr lang="en-US" dirty="0" smtClean="0"/>
              <a:t>2025. </a:t>
            </a:r>
            <a:r>
              <a:rPr lang="en-US" dirty="0"/>
              <a:t>All Rights Reserved.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D1DF9316-3FF7-4357-95C9-5A6841A579C2}"/>
              </a:ext>
            </a:extLst>
          </p:cNvPr>
          <p:cNvSpPr>
            <a:spLocks noGrp="1"/>
          </p:cNvSpPr>
          <p:nvPr>
            <p:ph type="ftr" sz="quarter" idx="27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76A55989-0AD9-41A9-9260-BB3F33F978B9}"/>
              </a:ext>
            </a:extLst>
          </p:cNvPr>
          <p:cNvSpPr>
            <a:spLocks noGrp="1"/>
          </p:cNvSpPr>
          <p:nvPr>
            <p:ph type="sldNum" sz="quarter" idx="28"/>
          </p:nvPr>
        </p:nvSpPr>
        <p:spPr/>
        <p:txBody>
          <a:bodyPr/>
          <a:lstStyle/>
          <a:p>
            <a:fld id="{DAE5A361-5B70-4BBB-A346-64AB7E0DA365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itle 1">
            <a:extLst>
              <a:ext uri="{FF2B5EF4-FFF2-40B4-BE49-F238E27FC236}">
                <a16:creationId xmlns="" xmlns:a16="http://schemas.microsoft.com/office/drawing/2014/main" id="{9F5A67A3-91BC-4A32-894B-DD16FBAAAB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53951"/>
            <a:ext cx="10473776" cy="1291588"/>
          </a:xfrm>
        </p:spPr>
        <p:txBody>
          <a:bodyPr anchor="t" anchorCtr="0">
            <a:normAutofit/>
          </a:bodyPr>
          <a:lstStyle>
            <a:lvl1pPr>
              <a:defRPr sz="4267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6" name="Text Placeholder 3">
            <a:extLst>
              <a:ext uri="{FF2B5EF4-FFF2-40B4-BE49-F238E27FC236}">
                <a16:creationId xmlns="" xmlns:a16="http://schemas.microsoft.com/office/drawing/2014/main" id="{5716A3F4-4E92-CAC3-1454-B670A63414AD}"/>
              </a:ext>
            </a:extLst>
          </p:cNvPr>
          <p:cNvSpPr>
            <a:spLocks noGrp="1"/>
          </p:cNvSpPr>
          <p:nvPr>
            <p:ph type="body" sz="half" idx="29"/>
          </p:nvPr>
        </p:nvSpPr>
        <p:spPr>
          <a:xfrm>
            <a:off x="927722" y="1703929"/>
            <a:ext cx="3191154" cy="298634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ctr">
              <a:buNone/>
              <a:defRPr sz="1600" b="1" baseline="0">
                <a:solidFill>
                  <a:schemeClr val="bg1"/>
                </a:solidFill>
              </a:defRPr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Picture Placeholder 2">
            <a:extLst>
              <a:ext uri="{FF2B5EF4-FFF2-40B4-BE49-F238E27FC236}">
                <a16:creationId xmlns="" xmlns:a16="http://schemas.microsoft.com/office/drawing/2014/main" id="{45A390FB-FB4B-09A5-B47C-8A0E0BF1F537}"/>
              </a:ext>
            </a:extLst>
          </p:cNvPr>
          <p:cNvSpPr>
            <a:spLocks noGrp="1" noChangeAspect="1"/>
          </p:cNvSpPr>
          <p:nvPr>
            <p:ph type="pic" idx="31"/>
          </p:nvPr>
        </p:nvSpPr>
        <p:spPr>
          <a:xfrm>
            <a:off x="858241" y="2070132"/>
            <a:ext cx="3330115" cy="2730581"/>
          </a:xfrm>
          <a:custGeom>
            <a:avLst/>
            <a:gdLst>
              <a:gd name="connsiteX0" fmla="*/ 0 w 3783279"/>
              <a:gd name="connsiteY0" fmla="*/ 0 h 2403891"/>
              <a:gd name="connsiteX1" fmla="*/ 2206913 w 3783279"/>
              <a:gd name="connsiteY1" fmla="*/ 0 h 2403891"/>
              <a:gd name="connsiteX2" fmla="*/ 2206913 w 3783279"/>
              <a:gd name="connsiteY2" fmla="*/ 0 h 2403891"/>
              <a:gd name="connsiteX3" fmla="*/ 3152733 w 3783279"/>
              <a:gd name="connsiteY3" fmla="*/ 0 h 2403891"/>
              <a:gd name="connsiteX4" fmla="*/ 3783279 w 3783279"/>
              <a:gd name="connsiteY4" fmla="*/ 0 h 2403891"/>
              <a:gd name="connsiteX5" fmla="*/ 3783279 w 3783279"/>
              <a:gd name="connsiteY5" fmla="*/ 1402270 h 2403891"/>
              <a:gd name="connsiteX6" fmla="*/ 3783279 w 3783279"/>
              <a:gd name="connsiteY6" fmla="*/ 1402270 h 2403891"/>
              <a:gd name="connsiteX7" fmla="*/ 3783279 w 3783279"/>
              <a:gd name="connsiteY7" fmla="*/ 2003243 h 2403891"/>
              <a:gd name="connsiteX8" fmla="*/ 3783279 w 3783279"/>
              <a:gd name="connsiteY8" fmla="*/ 2403891 h 2403891"/>
              <a:gd name="connsiteX9" fmla="*/ 3152733 w 3783279"/>
              <a:gd name="connsiteY9" fmla="*/ 2403891 h 2403891"/>
              <a:gd name="connsiteX10" fmla="*/ 2668536 w 3783279"/>
              <a:gd name="connsiteY10" fmla="*/ 2757143 h 2403891"/>
              <a:gd name="connsiteX11" fmla="*/ 2206913 w 3783279"/>
              <a:gd name="connsiteY11" fmla="*/ 2403891 h 2403891"/>
              <a:gd name="connsiteX12" fmla="*/ 0 w 3783279"/>
              <a:gd name="connsiteY12" fmla="*/ 2403891 h 2403891"/>
              <a:gd name="connsiteX13" fmla="*/ 0 w 3783279"/>
              <a:gd name="connsiteY13" fmla="*/ 2003243 h 2403891"/>
              <a:gd name="connsiteX14" fmla="*/ 0 w 3783279"/>
              <a:gd name="connsiteY14" fmla="*/ 1402270 h 2403891"/>
              <a:gd name="connsiteX15" fmla="*/ 0 w 3783279"/>
              <a:gd name="connsiteY15" fmla="*/ 1402270 h 2403891"/>
              <a:gd name="connsiteX16" fmla="*/ 0 w 3783279"/>
              <a:gd name="connsiteY16" fmla="*/ 0 h 2403891"/>
              <a:gd name="connsiteX0" fmla="*/ 0 w 3783279"/>
              <a:gd name="connsiteY0" fmla="*/ 0 h 2757143"/>
              <a:gd name="connsiteX1" fmla="*/ 2206913 w 3783279"/>
              <a:gd name="connsiteY1" fmla="*/ 0 h 2757143"/>
              <a:gd name="connsiteX2" fmla="*/ 2206913 w 3783279"/>
              <a:gd name="connsiteY2" fmla="*/ 0 h 2757143"/>
              <a:gd name="connsiteX3" fmla="*/ 3152733 w 3783279"/>
              <a:gd name="connsiteY3" fmla="*/ 0 h 2757143"/>
              <a:gd name="connsiteX4" fmla="*/ 3783279 w 3783279"/>
              <a:gd name="connsiteY4" fmla="*/ 0 h 2757143"/>
              <a:gd name="connsiteX5" fmla="*/ 3783279 w 3783279"/>
              <a:gd name="connsiteY5" fmla="*/ 1402270 h 2757143"/>
              <a:gd name="connsiteX6" fmla="*/ 3783279 w 3783279"/>
              <a:gd name="connsiteY6" fmla="*/ 1402270 h 2757143"/>
              <a:gd name="connsiteX7" fmla="*/ 3783279 w 3783279"/>
              <a:gd name="connsiteY7" fmla="*/ 2003243 h 2757143"/>
              <a:gd name="connsiteX8" fmla="*/ 3783279 w 3783279"/>
              <a:gd name="connsiteY8" fmla="*/ 2403891 h 2757143"/>
              <a:gd name="connsiteX9" fmla="*/ 3152733 w 3783279"/>
              <a:gd name="connsiteY9" fmla="*/ 2403891 h 2757143"/>
              <a:gd name="connsiteX10" fmla="*/ 2668536 w 3783279"/>
              <a:gd name="connsiteY10" fmla="*/ 2757143 h 2757143"/>
              <a:gd name="connsiteX11" fmla="*/ 1515252 w 3783279"/>
              <a:gd name="connsiteY11" fmla="*/ 2409752 h 2757143"/>
              <a:gd name="connsiteX12" fmla="*/ 0 w 3783279"/>
              <a:gd name="connsiteY12" fmla="*/ 2403891 h 2757143"/>
              <a:gd name="connsiteX13" fmla="*/ 0 w 3783279"/>
              <a:gd name="connsiteY13" fmla="*/ 2003243 h 2757143"/>
              <a:gd name="connsiteX14" fmla="*/ 0 w 3783279"/>
              <a:gd name="connsiteY14" fmla="*/ 1402270 h 2757143"/>
              <a:gd name="connsiteX15" fmla="*/ 0 w 3783279"/>
              <a:gd name="connsiteY15" fmla="*/ 1402270 h 2757143"/>
              <a:gd name="connsiteX16" fmla="*/ 0 w 3783279"/>
              <a:gd name="connsiteY16" fmla="*/ 0 h 2757143"/>
              <a:gd name="connsiteX0" fmla="*/ 0 w 3783279"/>
              <a:gd name="connsiteY0" fmla="*/ 0 h 2757143"/>
              <a:gd name="connsiteX1" fmla="*/ 2206913 w 3783279"/>
              <a:gd name="connsiteY1" fmla="*/ 0 h 2757143"/>
              <a:gd name="connsiteX2" fmla="*/ 2206913 w 3783279"/>
              <a:gd name="connsiteY2" fmla="*/ 0 h 2757143"/>
              <a:gd name="connsiteX3" fmla="*/ 3152733 w 3783279"/>
              <a:gd name="connsiteY3" fmla="*/ 0 h 2757143"/>
              <a:gd name="connsiteX4" fmla="*/ 3783279 w 3783279"/>
              <a:gd name="connsiteY4" fmla="*/ 0 h 2757143"/>
              <a:gd name="connsiteX5" fmla="*/ 3783279 w 3783279"/>
              <a:gd name="connsiteY5" fmla="*/ 1402270 h 2757143"/>
              <a:gd name="connsiteX6" fmla="*/ 3783279 w 3783279"/>
              <a:gd name="connsiteY6" fmla="*/ 1402270 h 2757143"/>
              <a:gd name="connsiteX7" fmla="*/ 3783279 w 3783279"/>
              <a:gd name="connsiteY7" fmla="*/ 2003243 h 2757143"/>
              <a:gd name="connsiteX8" fmla="*/ 3783279 w 3783279"/>
              <a:gd name="connsiteY8" fmla="*/ 2403891 h 2757143"/>
              <a:gd name="connsiteX9" fmla="*/ 2379010 w 3783279"/>
              <a:gd name="connsiteY9" fmla="*/ 2415615 h 2757143"/>
              <a:gd name="connsiteX10" fmla="*/ 2668536 w 3783279"/>
              <a:gd name="connsiteY10" fmla="*/ 2757143 h 2757143"/>
              <a:gd name="connsiteX11" fmla="*/ 1515252 w 3783279"/>
              <a:gd name="connsiteY11" fmla="*/ 2409752 h 2757143"/>
              <a:gd name="connsiteX12" fmla="*/ 0 w 3783279"/>
              <a:gd name="connsiteY12" fmla="*/ 2403891 h 2757143"/>
              <a:gd name="connsiteX13" fmla="*/ 0 w 3783279"/>
              <a:gd name="connsiteY13" fmla="*/ 2003243 h 2757143"/>
              <a:gd name="connsiteX14" fmla="*/ 0 w 3783279"/>
              <a:gd name="connsiteY14" fmla="*/ 1402270 h 2757143"/>
              <a:gd name="connsiteX15" fmla="*/ 0 w 3783279"/>
              <a:gd name="connsiteY15" fmla="*/ 1402270 h 2757143"/>
              <a:gd name="connsiteX16" fmla="*/ 0 w 3783279"/>
              <a:gd name="connsiteY16" fmla="*/ 0 h 2757143"/>
              <a:gd name="connsiteX0" fmla="*/ 0 w 3783279"/>
              <a:gd name="connsiteY0" fmla="*/ 0 h 2745420"/>
              <a:gd name="connsiteX1" fmla="*/ 2206913 w 3783279"/>
              <a:gd name="connsiteY1" fmla="*/ 0 h 2745420"/>
              <a:gd name="connsiteX2" fmla="*/ 2206913 w 3783279"/>
              <a:gd name="connsiteY2" fmla="*/ 0 h 2745420"/>
              <a:gd name="connsiteX3" fmla="*/ 3152733 w 3783279"/>
              <a:gd name="connsiteY3" fmla="*/ 0 h 2745420"/>
              <a:gd name="connsiteX4" fmla="*/ 3783279 w 3783279"/>
              <a:gd name="connsiteY4" fmla="*/ 0 h 2745420"/>
              <a:gd name="connsiteX5" fmla="*/ 3783279 w 3783279"/>
              <a:gd name="connsiteY5" fmla="*/ 1402270 h 2745420"/>
              <a:gd name="connsiteX6" fmla="*/ 3783279 w 3783279"/>
              <a:gd name="connsiteY6" fmla="*/ 1402270 h 2745420"/>
              <a:gd name="connsiteX7" fmla="*/ 3783279 w 3783279"/>
              <a:gd name="connsiteY7" fmla="*/ 2003243 h 2745420"/>
              <a:gd name="connsiteX8" fmla="*/ 3783279 w 3783279"/>
              <a:gd name="connsiteY8" fmla="*/ 2403891 h 2745420"/>
              <a:gd name="connsiteX9" fmla="*/ 2379010 w 3783279"/>
              <a:gd name="connsiteY9" fmla="*/ 2415615 h 2745420"/>
              <a:gd name="connsiteX10" fmla="*/ 2006182 w 3783279"/>
              <a:gd name="connsiteY10" fmla="*/ 2745420 h 2745420"/>
              <a:gd name="connsiteX11" fmla="*/ 1515252 w 3783279"/>
              <a:gd name="connsiteY11" fmla="*/ 2409752 h 2745420"/>
              <a:gd name="connsiteX12" fmla="*/ 0 w 3783279"/>
              <a:gd name="connsiteY12" fmla="*/ 2403891 h 2745420"/>
              <a:gd name="connsiteX13" fmla="*/ 0 w 3783279"/>
              <a:gd name="connsiteY13" fmla="*/ 2003243 h 2745420"/>
              <a:gd name="connsiteX14" fmla="*/ 0 w 3783279"/>
              <a:gd name="connsiteY14" fmla="*/ 1402270 h 2745420"/>
              <a:gd name="connsiteX15" fmla="*/ 0 w 3783279"/>
              <a:gd name="connsiteY15" fmla="*/ 1402270 h 2745420"/>
              <a:gd name="connsiteX16" fmla="*/ 0 w 3783279"/>
              <a:gd name="connsiteY16" fmla="*/ 0 h 2745420"/>
              <a:gd name="connsiteX0" fmla="*/ 0 w 3783279"/>
              <a:gd name="connsiteY0" fmla="*/ 0 h 2745420"/>
              <a:gd name="connsiteX1" fmla="*/ 2206913 w 3783279"/>
              <a:gd name="connsiteY1" fmla="*/ 0 h 2745420"/>
              <a:gd name="connsiteX2" fmla="*/ 2206913 w 3783279"/>
              <a:gd name="connsiteY2" fmla="*/ 0 h 2745420"/>
              <a:gd name="connsiteX3" fmla="*/ 3152733 w 3783279"/>
              <a:gd name="connsiteY3" fmla="*/ 0 h 2745420"/>
              <a:gd name="connsiteX4" fmla="*/ 3783279 w 3783279"/>
              <a:gd name="connsiteY4" fmla="*/ 0 h 2745420"/>
              <a:gd name="connsiteX5" fmla="*/ 3783279 w 3783279"/>
              <a:gd name="connsiteY5" fmla="*/ 1402270 h 2745420"/>
              <a:gd name="connsiteX6" fmla="*/ 3783279 w 3783279"/>
              <a:gd name="connsiteY6" fmla="*/ 1402270 h 2745420"/>
              <a:gd name="connsiteX7" fmla="*/ 3783279 w 3783279"/>
              <a:gd name="connsiteY7" fmla="*/ 2003243 h 2745420"/>
              <a:gd name="connsiteX8" fmla="*/ 3783279 w 3783279"/>
              <a:gd name="connsiteY8" fmla="*/ 2403891 h 2745420"/>
              <a:gd name="connsiteX9" fmla="*/ 2379010 w 3783279"/>
              <a:gd name="connsiteY9" fmla="*/ 2415615 h 2745420"/>
              <a:gd name="connsiteX10" fmla="*/ 2006182 w 3783279"/>
              <a:gd name="connsiteY10" fmla="*/ 2745420 h 2745420"/>
              <a:gd name="connsiteX11" fmla="*/ 1532836 w 3783279"/>
              <a:gd name="connsiteY11" fmla="*/ 2409752 h 2745420"/>
              <a:gd name="connsiteX12" fmla="*/ 0 w 3783279"/>
              <a:gd name="connsiteY12" fmla="*/ 2403891 h 2745420"/>
              <a:gd name="connsiteX13" fmla="*/ 0 w 3783279"/>
              <a:gd name="connsiteY13" fmla="*/ 2003243 h 2745420"/>
              <a:gd name="connsiteX14" fmla="*/ 0 w 3783279"/>
              <a:gd name="connsiteY14" fmla="*/ 1402270 h 2745420"/>
              <a:gd name="connsiteX15" fmla="*/ 0 w 3783279"/>
              <a:gd name="connsiteY15" fmla="*/ 1402270 h 2745420"/>
              <a:gd name="connsiteX16" fmla="*/ 0 w 3783279"/>
              <a:gd name="connsiteY16" fmla="*/ 0 h 2745420"/>
              <a:gd name="connsiteX0" fmla="*/ 0 w 3783279"/>
              <a:gd name="connsiteY0" fmla="*/ 0 h 2745420"/>
              <a:gd name="connsiteX1" fmla="*/ 2206913 w 3783279"/>
              <a:gd name="connsiteY1" fmla="*/ 0 h 2745420"/>
              <a:gd name="connsiteX2" fmla="*/ 2206913 w 3783279"/>
              <a:gd name="connsiteY2" fmla="*/ 0 h 2745420"/>
              <a:gd name="connsiteX3" fmla="*/ 3152733 w 3783279"/>
              <a:gd name="connsiteY3" fmla="*/ 0 h 2745420"/>
              <a:gd name="connsiteX4" fmla="*/ 3783279 w 3783279"/>
              <a:gd name="connsiteY4" fmla="*/ 0 h 2745420"/>
              <a:gd name="connsiteX5" fmla="*/ 3783279 w 3783279"/>
              <a:gd name="connsiteY5" fmla="*/ 1402270 h 2745420"/>
              <a:gd name="connsiteX6" fmla="*/ 3783279 w 3783279"/>
              <a:gd name="connsiteY6" fmla="*/ 1402270 h 2745420"/>
              <a:gd name="connsiteX7" fmla="*/ 3783279 w 3783279"/>
              <a:gd name="connsiteY7" fmla="*/ 2003243 h 2745420"/>
              <a:gd name="connsiteX8" fmla="*/ 3783279 w 3783279"/>
              <a:gd name="connsiteY8" fmla="*/ 2403891 h 2745420"/>
              <a:gd name="connsiteX9" fmla="*/ 2379010 w 3783279"/>
              <a:gd name="connsiteY9" fmla="*/ 2415615 h 2745420"/>
              <a:gd name="connsiteX10" fmla="*/ 2006182 w 3783279"/>
              <a:gd name="connsiteY10" fmla="*/ 2745420 h 2745420"/>
              <a:gd name="connsiteX11" fmla="*/ 1521113 w 3783279"/>
              <a:gd name="connsiteY11" fmla="*/ 2403890 h 2745420"/>
              <a:gd name="connsiteX12" fmla="*/ 0 w 3783279"/>
              <a:gd name="connsiteY12" fmla="*/ 2403891 h 2745420"/>
              <a:gd name="connsiteX13" fmla="*/ 0 w 3783279"/>
              <a:gd name="connsiteY13" fmla="*/ 2003243 h 2745420"/>
              <a:gd name="connsiteX14" fmla="*/ 0 w 3783279"/>
              <a:gd name="connsiteY14" fmla="*/ 1402270 h 2745420"/>
              <a:gd name="connsiteX15" fmla="*/ 0 w 3783279"/>
              <a:gd name="connsiteY15" fmla="*/ 1402270 h 2745420"/>
              <a:gd name="connsiteX16" fmla="*/ 0 w 3783279"/>
              <a:gd name="connsiteY16" fmla="*/ 0 h 2745420"/>
              <a:gd name="connsiteX0" fmla="*/ 0 w 3783279"/>
              <a:gd name="connsiteY0" fmla="*/ 0 h 2745420"/>
              <a:gd name="connsiteX1" fmla="*/ 2206913 w 3783279"/>
              <a:gd name="connsiteY1" fmla="*/ 0 h 2745420"/>
              <a:gd name="connsiteX2" fmla="*/ 2206913 w 3783279"/>
              <a:gd name="connsiteY2" fmla="*/ 0 h 2745420"/>
              <a:gd name="connsiteX3" fmla="*/ 3152733 w 3783279"/>
              <a:gd name="connsiteY3" fmla="*/ 0 h 2745420"/>
              <a:gd name="connsiteX4" fmla="*/ 3783279 w 3783279"/>
              <a:gd name="connsiteY4" fmla="*/ 0 h 2745420"/>
              <a:gd name="connsiteX5" fmla="*/ 3783279 w 3783279"/>
              <a:gd name="connsiteY5" fmla="*/ 1402270 h 2745420"/>
              <a:gd name="connsiteX6" fmla="*/ 3783279 w 3783279"/>
              <a:gd name="connsiteY6" fmla="*/ 1402270 h 2745420"/>
              <a:gd name="connsiteX7" fmla="*/ 3783279 w 3783279"/>
              <a:gd name="connsiteY7" fmla="*/ 2003243 h 2745420"/>
              <a:gd name="connsiteX8" fmla="*/ 3783279 w 3783279"/>
              <a:gd name="connsiteY8" fmla="*/ 2403891 h 2745420"/>
              <a:gd name="connsiteX9" fmla="*/ 2379010 w 3783279"/>
              <a:gd name="connsiteY9" fmla="*/ 2398030 h 2745420"/>
              <a:gd name="connsiteX10" fmla="*/ 2006182 w 3783279"/>
              <a:gd name="connsiteY10" fmla="*/ 2745420 h 2745420"/>
              <a:gd name="connsiteX11" fmla="*/ 1521113 w 3783279"/>
              <a:gd name="connsiteY11" fmla="*/ 2403890 h 2745420"/>
              <a:gd name="connsiteX12" fmla="*/ 0 w 3783279"/>
              <a:gd name="connsiteY12" fmla="*/ 2403891 h 2745420"/>
              <a:gd name="connsiteX13" fmla="*/ 0 w 3783279"/>
              <a:gd name="connsiteY13" fmla="*/ 2003243 h 2745420"/>
              <a:gd name="connsiteX14" fmla="*/ 0 w 3783279"/>
              <a:gd name="connsiteY14" fmla="*/ 1402270 h 2745420"/>
              <a:gd name="connsiteX15" fmla="*/ 0 w 3783279"/>
              <a:gd name="connsiteY15" fmla="*/ 1402270 h 2745420"/>
              <a:gd name="connsiteX16" fmla="*/ 0 w 3783279"/>
              <a:gd name="connsiteY16" fmla="*/ 0 h 2745420"/>
              <a:gd name="connsiteX0" fmla="*/ 0 w 3783279"/>
              <a:gd name="connsiteY0" fmla="*/ 0 h 2745420"/>
              <a:gd name="connsiteX1" fmla="*/ 2206913 w 3783279"/>
              <a:gd name="connsiteY1" fmla="*/ 0 h 2745420"/>
              <a:gd name="connsiteX2" fmla="*/ 2206913 w 3783279"/>
              <a:gd name="connsiteY2" fmla="*/ 0 h 2745420"/>
              <a:gd name="connsiteX3" fmla="*/ 3152733 w 3783279"/>
              <a:gd name="connsiteY3" fmla="*/ 0 h 2745420"/>
              <a:gd name="connsiteX4" fmla="*/ 3783279 w 3783279"/>
              <a:gd name="connsiteY4" fmla="*/ 0 h 2745420"/>
              <a:gd name="connsiteX5" fmla="*/ 3783279 w 3783279"/>
              <a:gd name="connsiteY5" fmla="*/ 1402270 h 2745420"/>
              <a:gd name="connsiteX6" fmla="*/ 3783279 w 3783279"/>
              <a:gd name="connsiteY6" fmla="*/ 1402270 h 2745420"/>
              <a:gd name="connsiteX7" fmla="*/ 3783279 w 3783279"/>
              <a:gd name="connsiteY7" fmla="*/ 2003243 h 2745420"/>
              <a:gd name="connsiteX8" fmla="*/ 3783279 w 3783279"/>
              <a:gd name="connsiteY8" fmla="*/ 2403891 h 2745420"/>
              <a:gd name="connsiteX9" fmla="*/ 2379010 w 3783279"/>
              <a:gd name="connsiteY9" fmla="*/ 2415614 h 2745420"/>
              <a:gd name="connsiteX10" fmla="*/ 2006182 w 3783279"/>
              <a:gd name="connsiteY10" fmla="*/ 2745420 h 2745420"/>
              <a:gd name="connsiteX11" fmla="*/ 1521113 w 3783279"/>
              <a:gd name="connsiteY11" fmla="*/ 2403890 h 2745420"/>
              <a:gd name="connsiteX12" fmla="*/ 0 w 3783279"/>
              <a:gd name="connsiteY12" fmla="*/ 2403891 h 2745420"/>
              <a:gd name="connsiteX13" fmla="*/ 0 w 3783279"/>
              <a:gd name="connsiteY13" fmla="*/ 2003243 h 2745420"/>
              <a:gd name="connsiteX14" fmla="*/ 0 w 3783279"/>
              <a:gd name="connsiteY14" fmla="*/ 1402270 h 2745420"/>
              <a:gd name="connsiteX15" fmla="*/ 0 w 3783279"/>
              <a:gd name="connsiteY15" fmla="*/ 1402270 h 2745420"/>
              <a:gd name="connsiteX16" fmla="*/ 0 w 3783279"/>
              <a:gd name="connsiteY16" fmla="*/ 0 h 2745420"/>
              <a:gd name="connsiteX0" fmla="*/ 0 w 3783279"/>
              <a:gd name="connsiteY0" fmla="*/ 0 h 2745420"/>
              <a:gd name="connsiteX1" fmla="*/ 2206913 w 3783279"/>
              <a:gd name="connsiteY1" fmla="*/ 0 h 2745420"/>
              <a:gd name="connsiteX2" fmla="*/ 2206913 w 3783279"/>
              <a:gd name="connsiteY2" fmla="*/ 0 h 2745420"/>
              <a:gd name="connsiteX3" fmla="*/ 3152733 w 3783279"/>
              <a:gd name="connsiteY3" fmla="*/ 0 h 2745420"/>
              <a:gd name="connsiteX4" fmla="*/ 3783279 w 3783279"/>
              <a:gd name="connsiteY4" fmla="*/ 0 h 2745420"/>
              <a:gd name="connsiteX5" fmla="*/ 3783279 w 3783279"/>
              <a:gd name="connsiteY5" fmla="*/ 1402270 h 2745420"/>
              <a:gd name="connsiteX6" fmla="*/ 3783279 w 3783279"/>
              <a:gd name="connsiteY6" fmla="*/ 1402270 h 2745420"/>
              <a:gd name="connsiteX7" fmla="*/ 3783279 w 3783279"/>
              <a:gd name="connsiteY7" fmla="*/ 2003243 h 2745420"/>
              <a:gd name="connsiteX8" fmla="*/ 3783279 w 3783279"/>
              <a:gd name="connsiteY8" fmla="*/ 2403891 h 2745420"/>
              <a:gd name="connsiteX9" fmla="*/ 2379010 w 3783279"/>
              <a:gd name="connsiteY9" fmla="*/ 2415614 h 2745420"/>
              <a:gd name="connsiteX10" fmla="*/ 2006182 w 3783279"/>
              <a:gd name="connsiteY10" fmla="*/ 2745420 h 2745420"/>
              <a:gd name="connsiteX11" fmla="*/ 1521113 w 3783279"/>
              <a:gd name="connsiteY11" fmla="*/ 2403890 h 2745420"/>
              <a:gd name="connsiteX12" fmla="*/ 0 w 3783279"/>
              <a:gd name="connsiteY12" fmla="*/ 2403891 h 2745420"/>
              <a:gd name="connsiteX13" fmla="*/ 0 w 3783279"/>
              <a:gd name="connsiteY13" fmla="*/ 2003243 h 2745420"/>
              <a:gd name="connsiteX14" fmla="*/ 0 w 3783279"/>
              <a:gd name="connsiteY14" fmla="*/ 1402270 h 2745420"/>
              <a:gd name="connsiteX15" fmla="*/ 0 w 3783279"/>
              <a:gd name="connsiteY15" fmla="*/ 1402270 h 2745420"/>
              <a:gd name="connsiteX16" fmla="*/ 0 w 3783279"/>
              <a:gd name="connsiteY16" fmla="*/ 0 h 2745420"/>
              <a:gd name="connsiteX0" fmla="*/ 0 w 3783279"/>
              <a:gd name="connsiteY0" fmla="*/ 0 h 2745420"/>
              <a:gd name="connsiteX1" fmla="*/ 2206913 w 3783279"/>
              <a:gd name="connsiteY1" fmla="*/ 0 h 2745420"/>
              <a:gd name="connsiteX2" fmla="*/ 2206913 w 3783279"/>
              <a:gd name="connsiteY2" fmla="*/ 0 h 2745420"/>
              <a:gd name="connsiteX3" fmla="*/ 3152733 w 3783279"/>
              <a:gd name="connsiteY3" fmla="*/ 0 h 2745420"/>
              <a:gd name="connsiteX4" fmla="*/ 3783279 w 3783279"/>
              <a:gd name="connsiteY4" fmla="*/ 0 h 2745420"/>
              <a:gd name="connsiteX5" fmla="*/ 3783279 w 3783279"/>
              <a:gd name="connsiteY5" fmla="*/ 1402270 h 2745420"/>
              <a:gd name="connsiteX6" fmla="*/ 3783279 w 3783279"/>
              <a:gd name="connsiteY6" fmla="*/ 1402270 h 2745420"/>
              <a:gd name="connsiteX7" fmla="*/ 3783279 w 3783279"/>
              <a:gd name="connsiteY7" fmla="*/ 2003243 h 2745420"/>
              <a:gd name="connsiteX8" fmla="*/ 3783279 w 3783279"/>
              <a:gd name="connsiteY8" fmla="*/ 2403891 h 2745420"/>
              <a:gd name="connsiteX9" fmla="*/ 2379010 w 3783279"/>
              <a:gd name="connsiteY9" fmla="*/ 2415614 h 2745420"/>
              <a:gd name="connsiteX10" fmla="*/ 2006182 w 3783279"/>
              <a:gd name="connsiteY10" fmla="*/ 2745420 h 2745420"/>
              <a:gd name="connsiteX11" fmla="*/ 1521113 w 3783279"/>
              <a:gd name="connsiteY11" fmla="*/ 2403890 h 2745420"/>
              <a:gd name="connsiteX12" fmla="*/ 0 w 3783279"/>
              <a:gd name="connsiteY12" fmla="*/ 2403891 h 2745420"/>
              <a:gd name="connsiteX13" fmla="*/ 0 w 3783279"/>
              <a:gd name="connsiteY13" fmla="*/ 2003243 h 2745420"/>
              <a:gd name="connsiteX14" fmla="*/ 0 w 3783279"/>
              <a:gd name="connsiteY14" fmla="*/ 1402270 h 2745420"/>
              <a:gd name="connsiteX15" fmla="*/ 0 w 3783279"/>
              <a:gd name="connsiteY15" fmla="*/ 1402270 h 2745420"/>
              <a:gd name="connsiteX16" fmla="*/ 0 w 3783279"/>
              <a:gd name="connsiteY16" fmla="*/ 0 h 2745420"/>
              <a:gd name="connsiteX0" fmla="*/ 0 w 3783279"/>
              <a:gd name="connsiteY0" fmla="*/ 0 h 2745420"/>
              <a:gd name="connsiteX1" fmla="*/ 2206913 w 3783279"/>
              <a:gd name="connsiteY1" fmla="*/ 0 h 2745420"/>
              <a:gd name="connsiteX2" fmla="*/ 2206913 w 3783279"/>
              <a:gd name="connsiteY2" fmla="*/ 0 h 2745420"/>
              <a:gd name="connsiteX3" fmla="*/ 3152733 w 3783279"/>
              <a:gd name="connsiteY3" fmla="*/ 0 h 2745420"/>
              <a:gd name="connsiteX4" fmla="*/ 3783279 w 3783279"/>
              <a:gd name="connsiteY4" fmla="*/ 0 h 2745420"/>
              <a:gd name="connsiteX5" fmla="*/ 3783279 w 3783279"/>
              <a:gd name="connsiteY5" fmla="*/ 1402270 h 2745420"/>
              <a:gd name="connsiteX6" fmla="*/ 3783279 w 3783279"/>
              <a:gd name="connsiteY6" fmla="*/ 1402270 h 2745420"/>
              <a:gd name="connsiteX7" fmla="*/ 3783279 w 3783279"/>
              <a:gd name="connsiteY7" fmla="*/ 2003243 h 2745420"/>
              <a:gd name="connsiteX8" fmla="*/ 3783279 w 3783279"/>
              <a:gd name="connsiteY8" fmla="*/ 2403891 h 2745420"/>
              <a:gd name="connsiteX9" fmla="*/ 2367287 w 3783279"/>
              <a:gd name="connsiteY9" fmla="*/ 2415614 h 2745420"/>
              <a:gd name="connsiteX10" fmla="*/ 2006182 w 3783279"/>
              <a:gd name="connsiteY10" fmla="*/ 2745420 h 2745420"/>
              <a:gd name="connsiteX11" fmla="*/ 1521113 w 3783279"/>
              <a:gd name="connsiteY11" fmla="*/ 2403890 h 2745420"/>
              <a:gd name="connsiteX12" fmla="*/ 0 w 3783279"/>
              <a:gd name="connsiteY12" fmla="*/ 2403891 h 2745420"/>
              <a:gd name="connsiteX13" fmla="*/ 0 w 3783279"/>
              <a:gd name="connsiteY13" fmla="*/ 2003243 h 2745420"/>
              <a:gd name="connsiteX14" fmla="*/ 0 w 3783279"/>
              <a:gd name="connsiteY14" fmla="*/ 1402270 h 2745420"/>
              <a:gd name="connsiteX15" fmla="*/ 0 w 3783279"/>
              <a:gd name="connsiteY15" fmla="*/ 1402270 h 2745420"/>
              <a:gd name="connsiteX16" fmla="*/ 0 w 3783279"/>
              <a:gd name="connsiteY16" fmla="*/ 0 h 2745420"/>
              <a:gd name="connsiteX0" fmla="*/ 0 w 3783279"/>
              <a:gd name="connsiteY0" fmla="*/ 0 h 2745420"/>
              <a:gd name="connsiteX1" fmla="*/ 2206913 w 3783279"/>
              <a:gd name="connsiteY1" fmla="*/ 0 h 2745420"/>
              <a:gd name="connsiteX2" fmla="*/ 2206913 w 3783279"/>
              <a:gd name="connsiteY2" fmla="*/ 0 h 2745420"/>
              <a:gd name="connsiteX3" fmla="*/ 3152733 w 3783279"/>
              <a:gd name="connsiteY3" fmla="*/ 0 h 2745420"/>
              <a:gd name="connsiteX4" fmla="*/ 3783279 w 3783279"/>
              <a:gd name="connsiteY4" fmla="*/ 0 h 2745420"/>
              <a:gd name="connsiteX5" fmla="*/ 3783279 w 3783279"/>
              <a:gd name="connsiteY5" fmla="*/ 1402270 h 2745420"/>
              <a:gd name="connsiteX6" fmla="*/ 3783279 w 3783279"/>
              <a:gd name="connsiteY6" fmla="*/ 1402270 h 2745420"/>
              <a:gd name="connsiteX7" fmla="*/ 3783279 w 3783279"/>
              <a:gd name="connsiteY7" fmla="*/ 2003243 h 2745420"/>
              <a:gd name="connsiteX8" fmla="*/ 3783279 w 3783279"/>
              <a:gd name="connsiteY8" fmla="*/ 2403891 h 2745420"/>
              <a:gd name="connsiteX9" fmla="*/ 2388887 w 3783279"/>
              <a:gd name="connsiteY9" fmla="*/ 2401214 h 2745420"/>
              <a:gd name="connsiteX10" fmla="*/ 2006182 w 3783279"/>
              <a:gd name="connsiteY10" fmla="*/ 2745420 h 2745420"/>
              <a:gd name="connsiteX11" fmla="*/ 1521113 w 3783279"/>
              <a:gd name="connsiteY11" fmla="*/ 2403890 h 2745420"/>
              <a:gd name="connsiteX12" fmla="*/ 0 w 3783279"/>
              <a:gd name="connsiteY12" fmla="*/ 2403891 h 2745420"/>
              <a:gd name="connsiteX13" fmla="*/ 0 w 3783279"/>
              <a:gd name="connsiteY13" fmla="*/ 2003243 h 2745420"/>
              <a:gd name="connsiteX14" fmla="*/ 0 w 3783279"/>
              <a:gd name="connsiteY14" fmla="*/ 1402270 h 2745420"/>
              <a:gd name="connsiteX15" fmla="*/ 0 w 3783279"/>
              <a:gd name="connsiteY15" fmla="*/ 1402270 h 2745420"/>
              <a:gd name="connsiteX16" fmla="*/ 0 w 3783279"/>
              <a:gd name="connsiteY16" fmla="*/ 0 h 2745420"/>
              <a:gd name="connsiteX0" fmla="*/ 0 w 3783279"/>
              <a:gd name="connsiteY0" fmla="*/ 0 h 2745420"/>
              <a:gd name="connsiteX1" fmla="*/ 2206913 w 3783279"/>
              <a:gd name="connsiteY1" fmla="*/ 0 h 2745420"/>
              <a:gd name="connsiteX2" fmla="*/ 2206913 w 3783279"/>
              <a:gd name="connsiteY2" fmla="*/ 0 h 2745420"/>
              <a:gd name="connsiteX3" fmla="*/ 3152733 w 3783279"/>
              <a:gd name="connsiteY3" fmla="*/ 0 h 2745420"/>
              <a:gd name="connsiteX4" fmla="*/ 3783279 w 3783279"/>
              <a:gd name="connsiteY4" fmla="*/ 0 h 2745420"/>
              <a:gd name="connsiteX5" fmla="*/ 3783279 w 3783279"/>
              <a:gd name="connsiteY5" fmla="*/ 1402270 h 2745420"/>
              <a:gd name="connsiteX6" fmla="*/ 3783279 w 3783279"/>
              <a:gd name="connsiteY6" fmla="*/ 1402270 h 2745420"/>
              <a:gd name="connsiteX7" fmla="*/ 3783279 w 3783279"/>
              <a:gd name="connsiteY7" fmla="*/ 2003243 h 2745420"/>
              <a:gd name="connsiteX8" fmla="*/ 3783279 w 3783279"/>
              <a:gd name="connsiteY8" fmla="*/ 2403891 h 2745420"/>
              <a:gd name="connsiteX9" fmla="*/ 2381687 w 3783279"/>
              <a:gd name="connsiteY9" fmla="*/ 2401214 h 2745420"/>
              <a:gd name="connsiteX10" fmla="*/ 2006182 w 3783279"/>
              <a:gd name="connsiteY10" fmla="*/ 2745420 h 2745420"/>
              <a:gd name="connsiteX11" fmla="*/ 1521113 w 3783279"/>
              <a:gd name="connsiteY11" fmla="*/ 2403890 h 2745420"/>
              <a:gd name="connsiteX12" fmla="*/ 0 w 3783279"/>
              <a:gd name="connsiteY12" fmla="*/ 2403891 h 2745420"/>
              <a:gd name="connsiteX13" fmla="*/ 0 w 3783279"/>
              <a:gd name="connsiteY13" fmla="*/ 2003243 h 2745420"/>
              <a:gd name="connsiteX14" fmla="*/ 0 w 3783279"/>
              <a:gd name="connsiteY14" fmla="*/ 1402270 h 2745420"/>
              <a:gd name="connsiteX15" fmla="*/ 0 w 3783279"/>
              <a:gd name="connsiteY15" fmla="*/ 1402270 h 2745420"/>
              <a:gd name="connsiteX16" fmla="*/ 0 w 3783279"/>
              <a:gd name="connsiteY16" fmla="*/ 0 h 2745420"/>
              <a:gd name="connsiteX0" fmla="*/ 0 w 3783279"/>
              <a:gd name="connsiteY0" fmla="*/ 0 h 2745420"/>
              <a:gd name="connsiteX1" fmla="*/ 2206913 w 3783279"/>
              <a:gd name="connsiteY1" fmla="*/ 0 h 2745420"/>
              <a:gd name="connsiteX2" fmla="*/ 2206913 w 3783279"/>
              <a:gd name="connsiteY2" fmla="*/ 0 h 2745420"/>
              <a:gd name="connsiteX3" fmla="*/ 3152733 w 3783279"/>
              <a:gd name="connsiteY3" fmla="*/ 0 h 2745420"/>
              <a:gd name="connsiteX4" fmla="*/ 3783279 w 3783279"/>
              <a:gd name="connsiteY4" fmla="*/ 0 h 2745420"/>
              <a:gd name="connsiteX5" fmla="*/ 3783279 w 3783279"/>
              <a:gd name="connsiteY5" fmla="*/ 1402270 h 2745420"/>
              <a:gd name="connsiteX6" fmla="*/ 3783279 w 3783279"/>
              <a:gd name="connsiteY6" fmla="*/ 1402270 h 2745420"/>
              <a:gd name="connsiteX7" fmla="*/ 3783279 w 3783279"/>
              <a:gd name="connsiteY7" fmla="*/ 2003243 h 2745420"/>
              <a:gd name="connsiteX8" fmla="*/ 3783279 w 3783279"/>
              <a:gd name="connsiteY8" fmla="*/ 2403891 h 2745420"/>
              <a:gd name="connsiteX9" fmla="*/ 2381687 w 3783279"/>
              <a:gd name="connsiteY9" fmla="*/ 2412014 h 2745420"/>
              <a:gd name="connsiteX10" fmla="*/ 2006182 w 3783279"/>
              <a:gd name="connsiteY10" fmla="*/ 2745420 h 2745420"/>
              <a:gd name="connsiteX11" fmla="*/ 1521113 w 3783279"/>
              <a:gd name="connsiteY11" fmla="*/ 2403890 h 2745420"/>
              <a:gd name="connsiteX12" fmla="*/ 0 w 3783279"/>
              <a:gd name="connsiteY12" fmla="*/ 2403891 h 2745420"/>
              <a:gd name="connsiteX13" fmla="*/ 0 w 3783279"/>
              <a:gd name="connsiteY13" fmla="*/ 2003243 h 2745420"/>
              <a:gd name="connsiteX14" fmla="*/ 0 w 3783279"/>
              <a:gd name="connsiteY14" fmla="*/ 1402270 h 2745420"/>
              <a:gd name="connsiteX15" fmla="*/ 0 w 3783279"/>
              <a:gd name="connsiteY15" fmla="*/ 1402270 h 2745420"/>
              <a:gd name="connsiteX16" fmla="*/ 0 w 3783279"/>
              <a:gd name="connsiteY16" fmla="*/ 0 h 2745420"/>
              <a:gd name="connsiteX0" fmla="*/ 0 w 3783279"/>
              <a:gd name="connsiteY0" fmla="*/ 0 h 2745420"/>
              <a:gd name="connsiteX1" fmla="*/ 2206913 w 3783279"/>
              <a:gd name="connsiteY1" fmla="*/ 0 h 2745420"/>
              <a:gd name="connsiteX2" fmla="*/ 2206913 w 3783279"/>
              <a:gd name="connsiteY2" fmla="*/ 0 h 2745420"/>
              <a:gd name="connsiteX3" fmla="*/ 3152733 w 3783279"/>
              <a:gd name="connsiteY3" fmla="*/ 0 h 2745420"/>
              <a:gd name="connsiteX4" fmla="*/ 3783279 w 3783279"/>
              <a:gd name="connsiteY4" fmla="*/ 0 h 2745420"/>
              <a:gd name="connsiteX5" fmla="*/ 3783279 w 3783279"/>
              <a:gd name="connsiteY5" fmla="*/ 1402270 h 2745420"/>
              <a:gd name="connsiteX6" fmla="*/ 3783279 w 3783279"/>
              <a:gd name="connsiteY6" fmla="*/ 1402270 h 2745420"/>
              <a:gd name="connsiteX7" fmla="*/ 3783279 w 3783279"/>
              <a:gd name="connsiteY7" fmla="*/ 2003243 h 2745420"/>
              <a:gd name="connsiteX8" fmla="*/ 3783279 w 3783279"/>
              <a:gd name="connsiteY8" fmla="*/ 2403891 h 2745420"/>
              <a:gd name="connsiteX9" fmla="*/ 2381687 w 3783279"/>
              <a:gd name="connsiteY9" fmla="*/ 2401214 h 2745420"/>
              <a:gd name="connsiteX10" fmla="*/ 2006182 w 3783279"/>
              <a:gd name="connsiteY10" fmla="*/ 2745420 h 2745420"/>
              <a:gd name="connsiteX11" fmla="*/ 1521113 w 3783279"/>
              <a:gd name="connsiteY11" fmla="*/ 2403890 h 2745420"/>
              <a:gd name="connsiteX12" fmla="*/ 0 w 3783279"/>
              <a:gd name="connsiteY12" fmla="*/ 2403891 h 2745420"/>
              <a:gd name="connsiteX13" fmla="*/ 0 w 3783279"/>
              <a:gd name="connsiteY13" fmla="*/ 2003243 h 2745420"/>
              <a:gd name="connsiteX14" fmla="*/ 0 w 3783279"/>
              <a:gd name="connsiteY14" fmla="*/ 1402270 h 2745420"/>
              <a:gd name="connsiteX15" fmla="*/ 0 w 3783279"/>
              <a:gd name="connsiteY15" fmla="*/ 1402270 h 2745420"/>
              <a:gd name="connsiteX16" fmla="*/ 0 w 3783279"/>
              <a:gd name="connsiteY16" fmla="*/ 0 h 2745420"/>
              <a:gd name="connsiteX0" fmla="*/ 0 w 3783279"/>
              <a:gd name="connsiteY0" fmla="*/ 0 h 2745420"/>
              <a:gd name="connsiteX1" fmla="*/ 2206913 w 3783279"/>
              <a:gd name="connsiteY1" fmla="*/ 0 h 2745420"/>
              <a:gd name="connsiteX2" fmla="*/ 2206913 w 3783279"/>
              <a:gd name="connsiteY2" fmla="*/ 0 h 2745420"/>
              <a:gd name="connsiteX3" fmla="*/ 3152733 w 3783279"/>
              <a:gd name="connsiteY3" fmla="*/ 0 h 2745420"/>
              <a:gd name="connsiteX4" fmla="*/ 3783279 w 3783279"/>
              <a:gd name="connsiteY4" fmla="*/ 0 h 2745420"/>
              <a:gd name="connsiteX5" fmla="*/ 3783279 w 3783279"/>
              <a:gd name="connsiteY5" fmla="*/ 1402270 h 2745420"/>
              <a:gd name="connsiteX6" fmla="*/ 3783279 w 3783279"/>
              <a:gd name="connsiteY6" fmla="*/ 1402270 h 2745420"/>
              <a:gd name="connsiteX7" fmla="*/ 3783279 w 3783279"/>
              <a:gd name="connsiteY7" fmla="*/ 2003243 h 2745420"/>
              <a:gd name="connsiteX8" fmla="*/ 3783279 w 3783279"/>
              <a:gd name="connsiteY8" fmla="*/ 2403891 h 2745420"/>
              <a:gd name="connsiteX9" fmla="*/ 2324087 w 3783279"/>
              <a:gd name="connsiteY9" fmla="*/ 2408414 h 2745420"/>
              <a:gd name="connsiteX10" fmla="*/ 2006182 w 3783279"/>
              <a:gd name="connsiteY10" fmla="*/ 2745420 h 2745420"/>
              <a:gd name="connsiteX11" fmla="*/ 1521113 w 3783279"/>
              <a:gd name="connsiteY11" fmla="*/ 2403890 h 2745420"/>
              <a:gd name="connsiteX12" fmla="*/ 0 w 3783279"/>
              <a:gd name="connsiteY12" fmla="*/ 2403891 h 2745420"/>
              <a:gd name="connsiteX13" fmla="*/ 0 w 3783279"/>
              <a:gd name="connsiteY13" fmla="*/ 2003243 h 2745420"/>
              <a:gd name="connsiteX14" fmla="*/ 0 w 3783279"/>
              <a:gd name="connsiteY14" fmla="*/ 1402270 h 2745420"/>
              <a:gd name="connsiteX15" fmla="*/ 0 w 3783279"/>
              <a:gd name="connsiteY15" fmla="*/ 1402270 h 2745420"/>
              <a:gd name="connsiteX16" fmla="*/ 0 w 3783279"/>
              <a:gd name="connsiteY16" fmla="*/ 0 h 2745420"/>
              <a:gd name="connsiteX0" fmla="*/ 0 w 3783279"/>
              <a:gd name="connsiteY0" fmla="*/ 0 h 2738220"/>
              <a:gd name="connsiteX1" fmla="*/ 2206913 w 3783279"/>
              <a:gd name="connsiteY1" fmla="*/ 0 h 2738220"/>
              <a:gd name="connsiteX2" fmla="*/ 2206913 w 3783279"/>
              <a:gd name="connsiteY2" fmla="*/ 0 h 2738220"/>
              <a:gd name="connsiteX3" fmla="*/ 3152733 w 3783279"/>
              <a:gd name="connsiteY3" fmla="*/ 0 h 2738220"/>
              <a:gd name="connsiteX4" fmla="*/ 3783279 w 3783279"/>
              <a:gd name="connsiteY4" fmla="*/ 0 h 2738220"/>
              <a:gd name="connsiteX5" fmla="*/ 3783279 w 3783279"/>
              <a:gd name="connsiteY5" fmla="*/ 1402270 h 2738220"/>
              <a:gd name="connsiteX6" fmla="*/ 3783279 w 3783279"/>
              <a:gd name="connsiteY6" fmla="*/ 1402270 h 2738220"/>
              <a:gd name="connsiteX7" fmla="*/ 3783279 w 3783279"/>
              <a:gd name="connsiteY7" fmla="*/ 2003243 h 2738220"/>
              <a:gd name="connsiteX8" fmla="*/ 3783279 w 3783279"/>
              <a:gd name="connsiteY8" fmla="*/ 2403891 h 2738220"/>
              <a:gd name="connsiteX9" fmla="*/ 2324087 w 3783279"/>
              <a:gd name="connsiteY9" fmla="*/ 2408414 h 2738220"/>
              <a:gd name="connsiteX10" fmla="*/ 1934182 w 3783279"/>
              <a:gd name="connsiteY10" fmla="*/ 2738220 h 2738220"/>
              <a:gd name="connsiteX11" fmla="*/ 1521113 w 3783279"/>
              <a:gd name="connsiteY11" fmla="*/ 2403890 h 2738220"/>
              <a:gd name="connsiteX12" fmla="*/ 0 w 3783279"/>
              <a:gd name="connsiteY12" fmla="*/ 2403891 h 2738220"/>
              <a:gd name="connsiteX13" fmla="*/ 0 w 3783279"/>
              <a:gd name="connsiteY13" fmla="*/ 2003243 h 2738220"/>
              <a:gd name="connsiteX14" fmla="*/ 0 w 3783279"/>
              <a:gd name="connsiteY14" fmla="*/ 1402270 h 2738220"/>
              <a:gd name="connsiteX15" fmla="*/ 0 w 3783279"/>
              <a:gd name="connsiteY15" fmla="*/ 1402270 h 2738220"/>
              <a:gd name="connsiteX16" fmla="*/ 0 w 3783279"/>
              <a:gd name="connsiteY16" fmla="*/ 0 h 2738220"/>
              <a:gd name="connsiteX0" fmla="*/ 0 w 3783279"/>
              <a:gd name="connsiteY0" fmla="*/ 0 h 2741820"/>
              <a:gd name="connsiteX1" fmla="*/ 2206913 w 3783279"/>
              <a:gd name="connsiteY1" fmla="*/ 0 h 2741820"/>
              <a:gd name="connsiteX2" fmla="*/ 2206913 w 3783279"/>
              <a:gd name="connsiteY2" fmla="*/ 0 h 2741820"/>
              <a:gd name="connsiteX3" fmla="*/ 3152733 w 3783279"/>
              <a:gd name="connsiteY3" fmla="*/ 0 h 2741820"/>
              <a:gd name="connsiteX4" fmla="*/ 3783279 w 3783279"/>
              <a:gd name="connsiteY4" fmla="*/ 0 h 2741820"/>
              <a:gd name="connsiteX5" fmla="*/ 3783279 w 3783279"/>
              <a:gd name="connsiteY5" fmla="*/ 1402270 h 2741820"/>
              <a:gd name="connsiteX6" fmla="*/ 3783279 w 3783279"/>
              <a:gd name="connsiteY6" fmla="*/ 1402270 h 2741820"/>
              <a:gd name="connsiteX7" fmla="*/ 3783279 w 3783279"/>
              <a:gd name="connsiteY7" fmla="*/ 2003243 h 2741820"/>
              <a:gd name="connsiteX8" fmla="*/ 3783279 w 3783279"/>
              <a:gd name="connsiteY8" fmla="*/ 2403891 h 2741820"/>
              <a:gd name="connsiteX9" fmla="*/ 2324087 w 3783279"/>
              <a:gd name="connsiteY9" fmla="*/ 2408414 h 2741820"/>
              <a:gd name="connsiteX10" fmla="*/ 1919782 w 3783279"/>
              <a:gd name="connsiteY10" fmla="*/ 2741820 h 2741820"/>
              <a:gd name="connsiteX11" fmla="*/ 1521113 w 3783279"/>
              <a:gd name="connsiteY11" fmla="*/ 2403890 h 2741820"/>
              <a:gd name="connsiteX12" fmla="*/ 0 w 3783279"/>
              <a:gd name="connsiteY12" fmla="*/ 2403891 h 2741820"/>
              <a:gd name="connsiteX13" fmla="*/ 0 w 3783279"/>
              <a:gd name="connsiteY13" fmla="*/ 2003243 h 2741820"/>
              <a:gd name="connsiteX14" fmla="*/ 0 w 3783279"/>
              <a:gd name="connsiteY14" fmla="*/ 1402270 h 2741820"/>
              <a:gd name="connsiteX15" fmla="*/ 0 w 3783279"/>
              <a:gd name="connsiteY15" fmla="*/ 1402270 h 2741820"/>
              <a:gd name="connsiteX16" fmla="*/ 0 w 3783279"/>
              <a:gd name="connsiteY16" fmla="*/ 0 h 2741820"/>
              <a:gd name="connsiteX0" fmla="*/ 0 w 3783279"/>
              <a:gd name="connsiteY0" fmla="*/ 0 h 2741820"/>
              <a:gd name="connsiteX1" fmla="*/ 2206913 w 3783279"/>
              <a:gd name="connsiteY1" fmla="*/ 0 h 2741820"/>
              <a:gd name="connsiteX2" fmla="*/ 2206913 w 3783279"/>
              <a:gd name="connsiteY2" fmla="*/ 0 h 2741820"/>
              <a:gd name="connsiteX3" fmla="*/ 3152733 w 3783279"/>
              <a:gd name="connsiteY3" fmla="*/ 0 h 2741820"/>
              <a:gd name="connsiteX4" fmla="*/ 3783279 w 3783279"/>
              <a:gd name="connsiteY4" fmla="*/ 0 h 2741820"/>
              <a:gd name="connsiteX5" fmla="*/ 3783279 w 3783279"/>
              <a:gd name="connsiteY5" fmla="*/ 1402270 h 2741820"/>
              <a:gd name="connsiteX6" fmla="*/ 3783279 w 3783279"/>
              <a:gd name="connsiteY6" fmla="*/ 1402270 h 2741820"/>
              <a:gd name="connsiteX7" fmla="*/ 3783279 w 3783279"/>
              <a:gd name="connsiteY7" fmla="*/ 2003243 h 2741820"/>
              <a:gd name="connsiteX8" fmla="*/ 3783279 w 3783279"/>
              <a:gd name="connsiteY8" fmla="*/ 2403891 h 2741820"/>
              <a:gd name="connsiteX9" fmla="*/ 2324087 w 3783279"/>
              <a:gd name="connsiteY9" fmla="*/ 2401214 h 2741820"/>
              <a:gd name="connsiteX10" fmla="*/ 1919782 w 3783279"/>
              <a:gd name="connsiteY10" fmla="*/ 2741820 h 2741820"/>
              <a:gd name="connsiteX11" fmla="*/ 1521113 w 3783279"/>
              <a:gd name="connsiteY11" fmla="*/ 2403890 h 2741820"/>
              <a:gd name="connsiteX12" fmla="*/ 0 w 3783279"/>
              <a:gd name="connsiteY12" fmla="*/ 2403891 h 2741820"/>
              <a:gd name="connsiteX13" fmla="*/ 0 w 3783279"/>
              <a:gd name="connsiteY13" fmla="*/ 2003243 h 2741820"/>
              <a:gd name="connsiteX14" fmla="*/ 0 w 3783279"/>
              <a:gd name="connsiteY14" fmla="*/ 1402270 h 2741820"/>
              <a:gd name="connsiteX15" fmla="*/ 0 w 3783279"/>
              <a:gd name="connsiteY15" fmla="*/ 1402270 h 2741820"/>
              <a:gd name="connsiteX16" fmla="*/ 0 w 3783279"/>
              <a:gd name="connsiteY16" fmla="*/ 0 h 2741820"/>
              <a:gd name="connsiteX0" fmla="*/ 0 w 3783279"/>
              <a:gd name="connsiteY0" fmla="*/ 0 h 2741820"/>
              <a:gd name="connsiteX1" fmla="*/ 2206913 w 3783279"/>
              <a:gd name="connsiteY1" fmla="*/ 0 h 2741820"/>
              <a:gd name="connsiteX2" fmla="*/ 2206913 w 3783279"/>
              <a:gd name="connsiteY2" fmla="*/ 0 h 2741820"/>
              <a:gd name="connsiteX3" fmla="*/ 3152733 w 3783279"/>
              <a:gd name="connsiteY3" fmla="*/ 0 h 2741820"/>
              <a:gd name="connsiteX4" fmla="*/ 3783279 w 3783279"/>
              <a:gd name="connsiteY4" fmla="*/ 0 h 2741820"/>
              <a:gd name="connsiteX5" fmla="*/ 3783279 w 3783279"/>
              <a:gd name="connsiteY5" fmla="*/ 1402270 h 2741820"/>
              <a:gd name="connsiteX6" fmla="*/ 3783279 w 3783279"/>
              <a:gd name="connsiteY6" fmla="*/ 1402270 h 2741820"/>
              <a:gd name="connsiteX7" fmla="*/ 3783279 w 3783279"/>
              <a:gd name="connsiteY7" fmla="*/ 2003243 h 2741820"/>
              <a:gd name="connsiteX8" fmla="*/ 3783279 w 3783279"/>
              <a:gd name="connsiteY8" fmla="*/ 2403891 h 2741820"/>
              <a:gd name="connsiteX9" fmla="*/ 2324087 w 3783279"/>
              <a:gd name="connsiteY9" fmla="*/ 2415614 h 2741820"/>
              <a:gd name="connsiteX10" fmla="*/ 1919782 w 3783279"/>
              <a:gd name="connsiteY10" fmla="*/ 2741820 h 2741820"/>
              <a:gd name="connsiteX11" fmla="*/ 1521113 w 3783279"/>
              <a:gd name="connsiteY11" fmla="*/ 2403890 h 2741820"/>
              <a:gd name="connsiteX12" fmla="*/ 0 w 3783279"/>
              <a:gd name="connsiteY12" fmla="*/ 2403891 h 2741820"/>
              <a:gd name="connsiteX13" fmla="*/ 0 w 3783279"/>
              <a:gd name="connsiteY13" fmla="*/ 2003243 h 2741820"/>
              <a:gd name="connsiteX14" fmla="*/ 0 w 3783279"/>
              <a:gd name="connsiteY14" fmla="*/ 1402270 h 2741820"/>
              <a:gd name="connsiteX15" fmla="*/ 0 w 3783279"/>
              <a:gd name="connsiteY15" fmla="*/ 1402270 h 2741820"/>
              <a:gd name="connsiteX16" fmla="*/ 0 w 3783279"/>
              <a:gd name="connsiteY16" fmla="*/ 0 h 2741820"/>
              <a:gd name="connsiteX0" fmla="*/ 0 w 3783279"/>
              <a:gd name="connsiteY0" fmla="*/ 0 h 2741820"/>
              <a:gd name="connsiteX1" fmla="*/ 2206913 w 3783279"/>
              <a:gd name="connsiteY1" fmla="*/ 0 h 2741820"/>
              <a:gd name="connsiteX2" fmla="*/ 2206913 w 3783279"/>
              <a:gd name="connsiteY2" fmla="*/ 0 h 2741820"/>
              <a:gd name="connsiteX3" fmla="*/ 3152733 w 3783279"/>
              <a:gd name="connsiteY3" fmla="*/ 0 h 2741820"/>
              <a:gd name="connsiteX4" fmla="*/ 3783279 w 3783279"/>
              <a:gd name="connsiteY4" fmla="*/ 0 h 2741820"/>
              <a:gd name="connsiteX5" fmla="*/ 3783279 w 3783279"/>
              <a:gd name="connsiteY5" fmla="*/ 1402270 h 2741820"/>
              <a:gd name="connsiteX6" fmla="*/ 3783279 w 3783279"/>
              <a:gd name="connsiteY6" fmla="*/ 1402270 h 2741820"/>
              <a:gd name="connsiteX7" fmla="*/ 3783279 w 3783279"/>
              <a:gd name="connsiteY7" fmla="*/ 2003243 h 2741820"/>
              <a:gd name="connsiteX8" fmla="*/ 3783279 w 3783279"/>
              <a:gd name="connsiteY8" fmla="*/ 2403891 h 2741820"/>
              <a:gd name="connsiteX9" fmla="*/ 2320487 w 3783279"/>
              <a:gd name="connsiteY9" fmla="*/ 2415614 h 2741820"/>
              <a:gd name="connsiteX10" fmla="*/ 1919782 w 3783279"/>
              <a:gd name="connsiteY10" fmla="*/ 2741820 h 2741820"/>
              <a:gd name="connsiteX11" fmla="*/ 1521113 w 3783279"/>
              <a:gd name="connsiteY11" fmla="*/ 2403890 h 2741820"/>
              <a:gd name="connsiteX12" fmla="*/ 0 w 3783279"/>
              <a:gd name="connsiteY12" fmla="*/ 2403891 h 2741820"/>
              <a:gd name="connsiteX13" fmla="*/ 0 w 3783279"/>
              <a:gd name="connsiteY13" fmla="*/ 2003243 h 2741820"/>
              <a:gd name="connsiteX14" fmla="*/ 0 w 3783279"/>
              <a:gd name="connsiteY14" fmla="*/ 1402270 h 2741820"/>
              <a:gd name="connsiteX15" fmla="*/ 0 w 3783279"/>
              <a:gd name="connsiteY15" fmla="*/ 1402270 h 2741820"/>
              <a:gd name="connsiteX16" fmla="*/ 0 w 3783279"/>
              <a:gd name="connsiteY16" fmla="*/ 0 h 27418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3783279" h="2741820">
                <a:moveTo>
                  <a:pt x="0" y="0"/>
                </a:moveTo>
                <a:lnTo>
                  <a:pt x="2206913" y="0"/>
                </a:lnTo>
                <a:lnTo>
                  <a:pt x="2206913" y="0"/>
                </a:lnTo>
                <a:lnTo>
                  <a:pt x="3152733" y="0"/>
                </a:lnTo>
                <a:lnTo>
                  <a:pt x="3783279" y="0"/>
                </a:lnTo>
                <a:lnTo>
                  <a:pt x="3783279" y="1402270"/>
                </a:lnTo>
                <a:lnTo>
                  <a:pt x="3783279" y="1402270"/>
                </a:lnTo>
                <a:lnTo>
                  <a:pt x="3783279" y="2003243"/>
                </a:lnTo>
                <a:lnTo>
                  <a:pt x="3783279" y="2403891"/>
                </a:lnTo>
                <a:lnTo>
                  <a:pt x="2320487" y="2415614"/>
                </a:lnTo>
                <a:lnTo>
                  <a:pt x="1919782" y="2741820"/>
                </a:lnTo>
                <a:lnTo>
                  <a:pt x="1521113" y="2403890"/>
                </a:lnTo>
                <a:lnTo>
                  <a:pt x="0" y="2403891"/>
                </a:lnTo>
                <a:lnTo>
                  <a:pt x="0" y="2003243"/>
                </a:lnTo>
                <a:lnTo>
                  <a:pt x="0" y="1402270"/>
                </a:lnTo>
                <a:lnTo>
                  <a:pt x="0" y="140227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anchor="t">
            <a:normAutofit/>
          </a:bodyPr>
          <a:lstStyle>
            <a:lvl1pPr marL="0" indent="0">
              <a:buNone/>
              <a:defRPr sz="1000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9" name="Text Placeholder 3">
            <a:extLst>
              <a:ext uri="{FF2B5EF4-FFF2-40B4-BE49-F238E27FC236}">
                <a16:creationId xmlns="" xmlns:a16="http://schemas.microsoft.com/office/drawing/2014/main" id="{25911A3D-DEE0-087B-E49F-CA946A55A342}"/>
              </a:ext>
            </a:extLst>
          </p:cNvPr>
          <p:cNvSpPr>
            <a:spLocks noGrp="1"/>
          </p:cNvSpPr>
          <p:nvPr>
            <p:ph type="body" sz="half" idx="32"/>
          </p:nvPr>
        </p:nvSpPr>
        <p:spPr>
          <a:xfrm>
            <a:off x="4500423" y="1703929"/>
            <a:ext cx="3191154" cy="298634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ctr">
              <a:buNone/>
              <a:defRPr sz="1600" b="1" baseline="0">
                <a:solidFill>
                  <a:schemeClr val="bg1"/>
                </a:solidFill>
              </a:defRPr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Picture Placeholder 2">
            <a:extLst>
              <a:ext uri="{FF2B5EF4-FFF2-40B4-BE49-F238E27FC236}">
                <a16:creationId xmlns="" xmlns:a16="http://schemas.microsoft.com/office/drawing/2014/main" id="{7B859001-E59D-4672-4CB5-8E8EAE07953D}"/>
              </a:ext>
            </a:extLst>
          </p:cNvPr>
          <p:cNvSpPr>
            <a:spLocks noGrp="1" noChangeAspect="1"/>
          </p:cNvSpPr>
          <p:nvPr>
            <p:ph type="pic" idx="33"/>
          </p:nvPr>
        </p:nvSpPr>
        <p:spPr>
          <a:xfrm>
            <a:off x="4430942" y="2070132"/>
            <a:ext cx="3330115" cy="2730581"/>
          </a:xfrm>
          <a:custGeom>
            <a:avLst/>
            <a:gdLst>
              <a:gd name="connsiteX0" fmla="*/ 0 w 3783279"/>
              <a:gd name="connsiteY0" fmla="*/ 0 h 2403891"/>
              <a:gd name="connsiteX1" fmla="*/ 2206913 w 3783279"/>
              <a:gd name="connsiteY1" fmla="*/ 0 h 2403891"/>
              <a:gd name="connsiteX2" fmla="*/ 2206913 w 3783279"/>
              <a:gd name="connsiteY2" fmla="*/ 0 h 2403891"/>
              <a:gd name="connsiteX3" fmla="*/ 3152733 w 3783279"/>
              <a:gd name="connsiteY3" fmla="*/ 0 h 2403891"/>
              <a:gd name="connsiteX4" fmla="*/ 3783279 w 3783279"/>
              <a:gd name="connsiteY4" fmla="*/ 0 h 2403891"/>
              <a:gd name="connsiteX5" fmla="*/ 3783279 w 3783279"/>
              <a:gd name="connsiteY5" fmla="*/ 1402270 h 2403891"/>
              <a:gd name="connsiteX6" fmla="*/ 3783279 w 3783279"/>
              <a:gd name="connsiteY6" fmla="*/ 1402270 h 2403891"/>
              <a:gd name="connsiteX7" fmla="*/ 3783279 w 3783279"/>
              <a:gd name="connsiteY7" fmla="*/ 2003243 h 2403891"/>
              <a:gd name="connsiteX8" fmla="*/ 3783279 w 3783279"/>
              <a:gd name="connsiteY8" fmla="*/ 2403891 h 2403891"/>
              <a:gd name="connsiteX9" fmla="*/ 3152733 w 3783279"/>
              <a:gd name="connsiteY9" fmla="*/ 2403891 h 2403891"/>
              <a:gd name="connsiteX10" fmla="*/ 2668536 w 3783279"/>
              <a:gd name="connsiteY10" fmla="*/ 2757143 h 2403891"/>
              <a:gd name="connsiteX11" fmla="*/ 2206913 w 3783279"/>
              <a:gd name="connsiteY11" fmla="*/ 2403891 h 2403891"/>
              <a:gd name="connsiteX12" fmla="*/ 0 w 3783279"/>
              <a:gd name="connsiteY12" fmla="*/ 2403891 h 2403891"/>
              <a:gd name="connsiteX13" fmla="*/ 0 w 3783279"/>
              <a:gd name="connsiteY13" fmla="*/ 2003243 h 2403891"/>
              <a:gd name="connsiteX14" fmla="*/ 0 w 3783279"/>
              <a:gd name="connsiteY14" fmla="*/ 1402270 h 2403891"/>
              <a:gd name="connsiteX15" fmla="*/ 0 w 3783279"/>
              <a:gd name="connsiteY15" fmla="*/ 1402270 h 2403891"/>
              <a:gd name="connsiteX16" fmla="*/ 0 w 3783279"/>
              <a:gd name="connsiteY16" fmla="*/ 0 h 2403891"/>
              <a:gd name="connsiteX0" fmla="*/ 0 w 3783279"/>
              <a:gd name="connsiteY0" fmla="*/ 0 h 2757143"/>
              <a:gd name="connsiteX1" fmla="*/ 2206913 w 3783279"/>
              <a:gd name="connsiteY1" fmla="*/ 0 h 2757143"/>
              <a:gd name="connsiteX2" fmla="*/ 2206913 w 3783279"/>
              <a:gd name="connsiteY2" fmla="*/ 0 h 2757143"/>
              <a:gd name="connsiteX3" fmla="*/ 3152733 w 3783279"/>
              <a:gd name="connsiteY3" fmla="*/ 0 h 2757143"/>
              <a:gd name="connsiteX4" fmla="*/ 3783279 w 3783279"/>
              <a:gd name="connsiteY4" fmla="*/ 0 h 2757143"/>
              <a:gd name="connsiteX5" fmla="*/ 3783279 w 3783279"/>
              <a:gd name="connsiteY5" fmla="*/ 1402270 h 2757143"/>
              <a:gd name="connsiteX6" fmla="*/ 3783279 w 3783279"/>
              <a:gd name="connsiteY6" fmla="*/ 1402270 h 2757143"/>
              <a:gd name="connsiteX7" fmla="*/ 3783279 w 3783279"/>
              <a:gd name="connsiteY7" fmla="*/ 2003243 h 2757143"/>
              <a:gd name="connsiteX8" fmla="*/ 3783279 w 3783279"/>
              <a:gd name="connsiteY8" fmla="*/ 2403891 h 2757143"/>
              <a:gd name="connsiteX9" fmla="*/ 3152733 w 3783279"/>
              <a:gd name="connsiteY9" fmla="*/ 2403891 h 2757143"/>
              <a:gd name="connsiteX10" fmla="*/ 2668536 w 3783279"/>
              <a:gd name="connsiteY10" fmla="*/ 2757143 h 2757143"/>
              <a:gd name="connsiteX11" fmla="*/ 1515252 w 3783279"/>
              <a:gd name="connsiteY11" fmla="*/ 2409752 h 2757143"/>
              <a:gd name="connsiteX12" fmla="*/ 0 w 3783279"/>
              <a:gd name="connsiteY12" fmla="*/ 2403891 h 2757143"/>
              <a:gd name="connsiteX13" fmla="*/ 0 w 3783279"/>
              <a:gd name="connsiteY13" fmla="*/ 2003243 h 2757143"/>
              <a:gd name="connsiteX14" fmla="*/ 0 w 3783279"/>
              <a:gd name="connsiteY14" fmla="*/ 1402270 h 2757143"/>
              <a:gd name="connsiteX15" fmla="*/ 0 w 3783279"/>
              <a:gd name="connsiteY15" fmla="*/ 1402270 h 2757143"/>
              <a:gd name="connsiteX16" fmla="*/ 0 w 3783279"/>
              <a:gd name="connsiteY16" fmla="*/ 0 h 2757143"/>
              <a:gd name="connsiteX0" fmla="*/ 0 w 3783279"/>
              <a:gd name="connsiteY0" fmla="*/ 0 h 2757143"/>
              <a:gd name="connsiteX1" fmla="*/ 2206913 w 3783279"/>
              <a:gd name="connsiteY1" fmla="*/ 0 h 2757143"/>
              <a:gd name="connsiteX2" fmla="*/ 2206913 w 3783279"/>
              <a:gd name="connsiteY2" fmla="*/ 0 h 2757143"/>
              <a:gd name="connsiteX3" fmla="*/ 3152733 w 3783279"/>
              <a:gd name="connsiteY3" fmla="*/ 0 h 2757143"/>
              <a:gd name="connsiteX4" fmla="*/ 3783279 w 3783279"/>
              <a:gd name="connsiteY4" fmla="*/ 0 h 2757143"/>
              <a:gd name="connsiteX5" fmla="*/ 3783279 w 3783279"/>
              <a:gd name="connsiteY5" fmla="*/ 1402270 h 2757143"/>
              <a:gd name="connsiteX6" fmla="*/ 3783279 w 3783279"/>
              <a:gd name="connsiteY6" fmla="*/ 1402270 h 2757143"/>
              <a:gd name="connsiteX7" fmla="*/ 3783279 w 3783279"/>
              <a:gd name="connsiteY7" fmla="*/ 2003243 h 2757143"/>
              <a:gd name="connsiteX8" fmla="*/ 3783279 w 3783279"/>
              <a:gd name="connsiteY8" fmla="*/ 2403891 h 2757143"/>
              <a:gd name="connsiteX9" fmla="*/ 2379010 w 3783279"/>
              <a:gd name="connsiteY9" fmla="*/ 2415615 h 2757143"/>
              <a:gd name="connsiteX10" fmla="*/ 2668536 w 3783279"/>
              <a:gd name="connsiteY10" fmla="*/ 2757143 h 2757143"/>
              <a:gd name="connsiteX11" fmla="*/ 1515252 w 3783279"/>
              <a:gd name="connsiteY11" fmla="*/ 2409752 h 2757143"/>
              <a:gd name="connsiteX12" fmla="*/ 0 w 3783279"/>
              <a:gd name="connsiteY12" fmla="*/ 2403891 h 2757143"/>
              <a:gd name="connsiteX13" fmla="*/ 0 w 3783279"/>
              <a:gd name="connsiteY13" fmla="*/ 2003243 h 2757143"/>
              <a:gd name="connsiteX14" fmla="*/ 0 w 3783279"/>
              <a:gd name="connsiteY14" fmla="*/ 1402270 h 2757143"/>
              <a:gd name="connsiteX15" fmla="*/ 0 w 3783279"/>
              <a:gd name="connsiteY15" fmla="*/ 1402270 h 2757143"/>
              <a:gd name="connsiteX16" fmla="*/ 0 w 3783279"/>
              <a:gd name="connsiteY16" fmla="*/ 0 h 2757143"/>
              <a:gd name="connsiteX0" fmla="*/ 0 w 3783279"/>
              <a:gd name="connsiteY0" fmla="*/ 0 h 2745420"/>
              <a:gd name="connsiteX1" fmla="*/ 2206913 w 3783279"/>
              <a:gd name="connsiteY1" fmla="*/ 0 h 2745420"/>
              <a:gd name="connsiteX2" fmla="*/ 2206913 w 3783279"/>
              <a:gd name="connsiteY2" fmla="*/ 0 h 2745420"/>
              <a:gd name="connsiteX3" fmla="*/ 3152733 w 3783279"/>
              <a:gd name="connsiteY3" fmla="*/ 0 h 2745420"/>
              <a:gd name="connsiteX4" fmla="*/ 3783279 w 3783279"/>
              <a:gd name="connsiteY4" fmla="*/ 0 h 2745420"/>
              <a:gd name="connsiteX5" fmla="*/ 3783279 w 3783279"/>
              <a:gd name="connsiteY5" fmla="*/ 1402270 h 2745420"/>
              <a:gd name="connsiteX6" fmla="*/ 3783279 w 3783279"/>
              <a:gd name="connsiteY6" fmla="*/ 1402270 h 2745420"/>
              <a:gd name="connsiteX7" fmla="*/ 3783279 w 3783279"/>
              <a:gd name="connsiteY7" fmla="*/ 2003243 h 2745420"/>
              <a:gd name="connsiteX8" fmla="*/ 3783279 w 3783279"/>
              <a:gd name="connsiteY8" fmla="*/ 2403891 h 2745420"/>
              <a:gd name="connsiteX9" fmla="*/ 2379010 w 3783279"/>
              <a:gd name="connsiteY9" fmla="*/ 2415615 h 2745420"/>
              <a:gd name="connsiteX10" fmla="*/ 2006182 w 3783279"/>
              <a:gd name="connsiteY10" fmla="*/ 2745420 h 2745420"/>
              <a:gd name="connsiteX11" fmla="*/ 1515252 w 3783279"/>
              <a:gd name="connsiteY11" fmla="*/ 2409752 h 2745420"/>
              <a:gd name="connsiteX12" fmla="*/ 0 w 3783279"/>
              <a:gd name="connsiteY12" fmla="*/ 2403891 h 2745420"/>
              <a:gd name="connsiteX13" fmla="*/ 0 w 3783279"/>
              <a:gd name="connsiteY13" fmla="*/ 2003243 h 2745420"/>
              <a:gd name="connsiteX14" fmla="*/ 0 w 3783279"/>
              <a:gd name="connsiteY14" fmla="*/ 1402270 h 2745420"/>
              <a:gd name="connsiteX15" fmla="*/ 0 w 3783279"/>
              <a:gd name="connsiteY15" fmla="*/ 1402270 h 2745420"/>
              <a:gd name="connsiteX16" fmla="*/ 0 w 3783279"/>
              <a:gd name="connsiteY16" fmla="*/ 0 h 2745420"/>
              <a:gd name="connsiteX0" fmla="*/ 0 w 3783279"/>
              <a:gd name="connsiteY0" fmla="*/ 0 h 2745420"/>
              <a:gd name="connsiteX1" fmla="*/ 2206913 w 3783279"/>
              <a:gd name="connsiteY1" fmla="*/ 0 h 2745420"/>
              <a:gd name="connsiteX2" fmla="*/ 2206913 w 3783279"/>
              <a:gd name="connsiteY2" fmla="*/ 0 h 2745420"/>
              <a:gd name="connsiteX3" fmla="*/ 3152733 w 3783279"/>
              <a:gd name="connsiteY3" fmla="*/ 0 h 2745420"/>
              <a:gd name="connsiteX4" fmla="*/ 3783279 w 3783279"/>
              <a:gd name="connsiteY4" fmla="*/ 0 h 2745420"/>
              <a:gd name="connsiteX5" fmla="*/ 3783279 w 3783279"/>
              <a:gd name="connsiteY5" fmla="*/ 1402270 h 2745420"/>
              <a:gd name="connsiteX6" fmla="*/ 3783279 w 3783279"/>
              <a:gd name="connsiteY6" fmla="*/ 1402270 h 2745420"/>
              <a:gd name="connsiteX7" fmla="*/ 3783279 w 3783279"/>
              <a:gd name="connsiteY7" fmla="*/ 2003243 h 2745420"/>
              <a:gd name="connsiteX8" fmla="*/ 3783279 w 3783279"/>
              <a:gd name="connsiteY8" fmla="*/ 2403891 h 2745420"/>
              <a:gd name="connsiteX9" fmla="*/ 2379010 w 3783279"/>
              <a:gd name="connsiteY9" fmla="*/ 2415615 h 2745420"/>
              <a:gd name="connsiteX10" fmla="*/ 2006182 w 3783279"/>
              <a:gd name="connsiteY10" fmla="*/ 2745420 h 2745420"/>
              <a:gd name="connsiteX11" fmla="*/ 1532836 w 3783279"/>
              <a:gd name="connsiteY11" fmla="*/ 2409752 h 2745420"/>
              <a:gd name="connsiteX12" fmla="*/ 0 w 3783279"/>
              <a:gd name="connsiteY12" fmla="*/ 2403891 h 2745420"/>
              <a:gd name="connsiteX13" fmla="*/ 0 w 3783279"/>
              <a:gd name="connsiteY13" fmla="*/ 2003243 h 2745420"/>
              <a:gd name="connsiteX14" fmla="*/ 0 w 3783279"/>
              <a:gd name="connsiteY14" fmla="*/ 1402270 h 2745420"/>
              <a:gd name="connsiteX15" fmla="*/ 0 w 3783279"/>
              <a:gd name="connsiteY15" fmla="*/ 1402270 h 2745420"/>
              <a:gd name="connsiteX16" fmla="*/ 0 w 3783279"/>
              <a:gd name="connsiteY16" fmla="*/ 0 h 2745420"/>
              <a:gd name="connsiteX0" fmla="*/ 0 w 3783279"/>
              <a:gd name="connsiteY0" fmla="*/ 0 h 2745420"/>
              <a:gd name="connsiteX1" fmla="*/ 2206913 w 3783279"/>
              <a:gd name="connsiteY1" fmla="*/ 0 h 2745420"/>
              <a:gd name="connsiteX2" fmla="*/ 2206913 w 3783279"/>
              <a:gd name="connsiteY2" fmla="*/ 0 h 2745420"/>
              <a:gd name="connsiteX3" fmla="*/ 3152733 w 3783279"/>
              <a:gd name="connsiteY3" fmla="*/ 0 h 2745420"/>
              <a:gd name="connsiteX4" fmla="*/ 3783279 w 3783279"/>
              <a:gd name="connsiteY4" fmla="*/ 0 h 2745420"/>
              <a:gd name="connsiteX5" fmla="*/ 3783279 w 3783279"/>
              <a:gd name="connsiteY5" fmla="*/ 1402270 h 2745420"/>
              <a:gd name="connsiteX6" fmla="*/ 3783279 w 3783279"/>
              <a:gd name="connsiteY6" fmla="*/ 1402270 h 2745420"/>
              <a:gd name="connsiteX7" fmla="*/ 3783279 w 3783279"/>
              <a:gd name="connsiteY7" fmla="*/ 2003243 h 2745420"/>
              <a:gd name="connsiteX8" fmla="*/ 3783279 w 3783279"/>
              <a:gd name="connsiteY8" fmla="*/ 2403891 h 2745420"/>
              <a:gd name="connsiteX9" fmla="*/ 2379010 w 3783279"/>
              <a:gd name="connsiteY9" fmla="*/ 2415615 h 2745420"/>
              <a:gd name="connsiteX10" fmla="*/ 2006182 w 3783279"/>
              <a:gd name="connsiteY10" fmla="*/ 2745420 h 2745420"/>
              <a:gd name="connsiteX11" fmla="*/ 1521113 w 3783279"/>
              <a:gd name="connsiteY11" fmla="*/ 2403890 h 2745420"/>
              <a:gd name="connsiteX12" fmla="*/ 0 w 3783279"/>
              <a:gd name="connsiteY12" fmla="*/ 2403891 h 2745420"/>
              <a:gd name="connsiteX13" fmla="*/ 0 w 3783279"/>
              <a:gd name="connsiteY13" fmla="*/ 2003243 h 2745420"/>
              <a:gd name="connsiteX14" fmla="*/ 0 w 3783279"/>
              <a:gd name="connsiteY14" fmla="*/ 1402270 h 2745420"/>
              <a:gd name="connsiteX15" fmla="*/ 0 w 3783279"/>
              <a:gd name="connsiteY15" fmla="*/ 1402270 h 2745420"/>
              <a:gd name="connsiteX16" fmla="*/ 0 w 3783279"/>
              <a:gd name="connsiteY16" fmla="*/ 0 h 2745420"/>
              <a:gd name="connsiteX0" fmla="*/ 0 w 3783279"/>
              <a:gd name="connsiteY0" fmla="*/ 0 h 2745420"/>
              <a:gd name="connsiteX1" fmla="*/ 2206913 w 3783279"/>
              <a:gd name="connsiteY1" fmla="*/ 0 h 2745420"/>
              <a:gd name="connsiteX2" fmla="*/ 2206913 w 3783279"/>
              <a:gd name="connsiteY2" fmla="*/ 0 h 2745420"/>
              <a:gd name="connsiteX3" fmla="*/ 3152733 w 3783279"/>
              <a:gd name="connsiteY3" fmla="*/ 0 h 2745420"/>
              <a:gd name="connsiteX4" fmla="*/ 3783279 w 3783279"/>
              <a:gd name="connsiteY4" fmla="*/ 0 h 2745420"/>
              <a:gd name="connsiteX5" fmla="*/ 3783279 w 3783279"/>
              <a:gd name="connsiteY5" fmla="*/ 1402270 h 2745420"/>
              <a:gd name="connsiteX6" fmla="*/ 3783279 w 3783279"/>
              <a:gd name="connsiteY6" fmla="*/ 1402270 h 2745420"/>
              <a:gd name="connsiteX7" fmla="*/ 3783279 w 3783279"/>
              <a:gd name="connsiteY7" fmla="*/ 2003243 h 2745420"/>
              <a:gd name="connsiteX8" fmla="*/ 3783279 w 3783279"/>
              <a:gd name="connsiteY8" fmla="*/ 2403891 h 2745420"/>
              <a:gd name="connsiteX9" fmla="*/ 2379010 w 3783279"/>
              <a:gd name="connsiteY9" fmla="*/ 2398030 h 2745420"/>
              <a:gd name="connsiteX10" fmla="*/ 2006182 w 3783279"/>
              <a:gd name="connsiteY10" fmla="*/ 2745420 h 2745420"/>
              <a:gd name="connsiteX11" fmla="*/ 1521113 w 3783279"/>
              <a:gd name="connsiteY11" fmla="*/ 2403890 h 2745420"/>
              <a:gd name="connsiteX12" fmla="*/ 0 w 3783279"/>
              <a:gd name="connsiteY12" fmla="*/ 2403891 h 2745420"/>
              <a:gd name="connsiteX13" fmla="*/ 0 w 3783279"/>
              <a:gd name="connsiteY13" fmla="*/ 2003243 h 2745420"/>
              <a:gd name="connsiteX14" fmla="*/ 0 w 3783279"/>
              <a:gd name="connsiteY14" fmla="*/ 1402270 h 2745420"/>
              <a:gd name="connsiteX15" fmla="*/ 0 w 3783279"/>
              <a:gd name="connsiteY15" fmla="*/ 1402270 h 2745420"/>
              <a:gd name="connsiteX16" fmla="*/ 0 w 3783279"/>
              <a:gd name="connsiteY16" fmla="*/ 0 h 2745420"/>
              <a:gd name="connsiteX0" fmla="*/ 0 w 3783279"/>
              <a:gd name="connsiteY0" fmla="*/ 0 h 2745420"/>
              <a:gd name="connsiteX1" fmla="*/ 2206913 w 3783279"/>
              <a:gd name="connsiteY1" fmla="*/ 0 h 2745420"/>
              <a:gd name="connsiteX2" fmla="*/ 2206913 w 3783279"/>
              <a:gd name="connsiteY2" fmla="*/ 0 h 2745420"/>
              <a:gd name="connsiteX3" fmla="*/ 3152733 w 3783279"/>
              <a:gd name="connsiteY3" fmla="*/ 0 h 2745420"/>
              <a:gd name="connsiteX4" fmla="*/ 3783279 w 3783279"/>
              <a:gd name="connsiteY4" fmla="*/ 0 h 2745420"/>
              <a:gd name="connsiteX5" fmla="*/ 3783279 w 3783279"/>
              <a:gd name="connsiteY5" fmla="*/ 1402270 h 2745420"/>
              <a:gd name="connsiteX6" fmla="*/ 3783279 w 3783279"/>
              <a:gd name="connsiteY6" fmla="*/ 1402270 h 2745420"/>
              <a:gd name="connsiteX7" fmla="*/ 3783279 w 3783279"/>
              <a:gd name="connsiteY7" fmla="*/ 2003243 h 2745420"/>
              <a:gd name="connsiteX8" fmla="*/ 3783279 w 3783279"/>
              <a:gd name="connsiteY8" fmla="*/ 2403891 h 2745420"/>
              <a:gd name="connsiteX9" fmla="*/ 2379010 w 3783279"/>
              <a:gd name="connsiteY9" fmla="*/ 2415614 h 2745420"/>
              <a:gd name="connsiteX10" fmla="*/ 2006182 w 3783279"/>
              <a:gd name="connsiteY10" fmla="*/ 2745420 h 2745420"/>
              <a:gd name="connsiteX11" fmla="*/ 1521113 w 3783279"/>
              <a:gd name="connsiteY11" fmla="*/ 2403890 h 2745420"/>
              <a:gd name="connsiteX12" fmla="*/ 0 w 3783279"/>
              <a:gd name="connsiteY12" fmla="*/ 2403891 h 2745420"/>
              <a:gd name="connsiteX13" fmla="*/ 0 w 3783279"/>
              <a:gd name="connsiteY13" fmla="*/ 2003243 h 2745420"/>
              <a:gd name="connsiteX14" fmla="*/ 0 w 3783279"/>
              <a:gd name="connsiteY14" fmla="*/ 1402270 h 2745420"/>
              <a:gd name="connsiteX15" fmla="*/ 0 w 3783279"/>
              <a:gd name="connsiteY15" fmla="*/ 1402270 h 2745420"/>
              <a:gd name="connsiteX16" fmla="*/ 0 w 3783279"/>
              <a:gd name="connsiteY16" fmla="*/ 0 h 2745420"/>
              <a:gd name="connsiteX0" fmla="*/ 0 w 3783279"/>
              <a:gd name="connsiteY0" fmla="*/ 0 h 2745420"/>
              <a:gd name="connsiteX1" fmla="*/ 2206913 w 3783279"/>
              <a:gd name="connsiteY1" fmla="*/ 0 h 2745420"/>
              <a:gd name="connsiteX2" fmla="*/ 2206913 w 3783279"/>
              <a:gd name="connsiteY2" fmla="*/ 0 h 2745420"/>
              <a:gd name="connsiteX3" fmla="*/ 3152733 w 3783279"/>
              <a:gd name="connsiteY3" fmla="*/ 0 h 2745420"/>
              <a:gd name="connsiteX4" fmla="*/ 3783279 w 3783279"/>
              <a:gd name="connsiteY4" fmla="*/ 0 h 2745420"/>
              <a:gd name="connsiteX5" fmla="*/ 3783279 w 3783279"/>
              <a:gd name="connsiteY5" fmla="*/ 1402270 h 2745420"/>
              <a:gd name="connsiteX6" fmla="*/ 3783279 w 3783279"/>
              <a:gd name="connsiteY6" fmla="*/ 1402270 h 2745420"/>
              <a:gd name="connsiteX7" fmla="*/ 3783279 w 3783279"/>
              <a:gd name="connsiteY7" fmla="*/ 2003243 h 2745420"/>
              <a:gd name="connsiteX8" fmla="*/ 3783279 w 3783279"/>
              <a:gd name="connsiteY8" fmla="*/ 2403891 h 2745420"/>
              <a:gd name="connsiteX9" fmla="*/ 2379010 w 3783279"/>
              <a:gd name="connsiteY9" fmla="*/ 2415614 h 2745420"/>
              <a:gd name="connsiteX10" fmla="*/ 2006182 w 3783279"/>
              <a:gd name="connsiteY10" fmla="*/ 2745420 h 2745420"/>
              <a:gd name="connsiteX11" fmla="*/ 1521113 w 3783279"/>
              <a:gd name="connsiteY11" fmla="*/ 2403890 h 2745420"/>
              <a:gd name="connsiteX12" fmla="*/ 0 w 3783279"/>
              <a:gd name="connsiteY12" fmla="*/ 2403891 h 2745420"/>
              <a:gd name="connsiteX13" fmla="*/ 0 w 3783279"/>
              <a:gd name="connsiteY13" fmla="*/ 2003243 h 2745420"/>
              <a:gd name="connsiteX14" fmla="*/ 0 w 3783279"/>
              <a:gd name="connsiteY14" fmla="*/ 1402270 h 2745420"/>
              <a:gd name="connsiteX15" fmla="*/ 0 w 3783279"/>
              <a:gd name="connsiteY15" fmla="*/ 1402270 h 2745420"/>
              <a:gd name="connsiteX16" fmla="*/ 0 w 3783279"/>
              <a:gd name="connsiteY16" fmla="*/ 0 h 2745420"/>
              <a:gd name="connsiteX0" fmla="*/ 0 w 3783279"/>
              <a:gd name="connsiteY0" fmla="*/ 0 h 2745420"/>
              <a:gd name="connsiteX1" fmla="*/ 2206913 w 3783279"/>
              <a:gd name="connsiteY1" fmla="*/ 0 h 2745420"/>
              <a:gd name="connsiteX2" fmla="*/ 2206913 w 3783279"/>
              <a:gd name="connsiteY2" fmla="*/ 0 h 2745420"/>
              <a:gd name="connsiteX3" fmla="*/ 3152733 w 3783279"/>
              <a:gd name="connsiteY3" fmla="*/ 0 h 2745420"/>
              <a:gd name="connsiteX4" fmla="*/ 3783279 w 3783279"/>
              <a:gd name="connsiteY4" fmla="*/ 0 h 2745420"/>
              <a:gd name="connsiteX5" fmla="*/ 3783279 w 3783279"/>
              <a:gd name="connsiteY5" fmla="*/ 1402270 h 2745420"/>
              <a:gd name="connsiteX6" fmla="*/ 3783279 w 3783279"/>
              <a:gd name="connsiteY6" fmla="*/ 1402270 h 2745420"/>
              <a:gd name="connsiteX7" fmla="*/ 3783279 w 3783279"/>
              <a:gd name="connsiteY7" fmla="*/ 2003243 h 2745420"/>
              <a:gd name="connsiteX8" fmla="*/ 3783279 w 3783279"/>
              <a:gd name="connsiteY8" fmla="*/ 2403891 h 2745420"/>
              <a:gd name="connsiteX9" fmla="*/ 2379010 w 3783279"/>
              <a:gd name="connsiteY9" fmla="*/ 2415614 h 2745420"/>
              <a:gd name="connsiteX10" fmla="*/ 2006182 w 3783279"/>
              <a:gd name="connsiteY10" fmla="*/ 2745420 h 2745420"/>
              <a:gd name="connsiteX11" fmla="*/ 1521113 w 3783279"/>
              <a:gd name="connsiteY11" fmla="*/ 2403890 h 2745420"/>
              <a:gd name="connsiteX12" fmla="*/ 0 w 3783279"/>
              <a:gd name="connsiteY12" fmla="*/ 2403891 h 2745420"/>
              <a:gd name="connsiteX13" fmla="*/ 0 w 3783279"/>
              <a:gd name="connsiteY13" fmla="*/ 2003243 h 2745420"/>
              <a:gd name="connsiteX14" fmla="*/ 0 w 3783279"/>
              <a:gd name="connsiteY14" fmla="*/ 1402270 h 2745420"/>
              <a:gd name="connsiteX15" fmla="*/ 0 w 3783279"/>
              <a:gd name="connsiteY15" fmla="*/ 1402270 h 2745420"/>
              <a:gd name="connsiteX16" fmla="*/ 0 w 3783279"/>
              <a:gd name="connsiteY16" fmla="*/ 0 h 2745420"/>
              <a:gd name="connsiteX0" fmla="*/ 0 w 3783279"/>
              <a:gd name="connsiteY0" fmla="*/ 0 h 2745420"/>
              <a:gd name="connsiteX1" fmla="*/ 2206913 w 3783279"/>
              <a:gd name="connsiteY1" fmla="*/ 0 h 2745420"/>
              <a:gd name="connsiteX2" fmla="*/ 2206913 w 3783279"/>
              <a:gd name="connsiteY2" fmla="*/ 0 h 2745420"/>
              <a:gd name="connsiteX3" fmla="*/ 3152733 w 3783279"/>
              <a:gd name="connsiteY3" fmla="*/ 0 h 2745420"/>
              <a:gd name="connsiteX4" fmla="*/ 3783279 w 3783279"/>
              <a:gd name="connsiteY4" fmla="*/ 0 h 2745420"/>
              <a:gd name="connsiteX5" fmla="*/ 3783279 w 3783279"/>
              <a:gd name="connsiteY5" fmla="*/ 1402270 h 2745420"/>
              <a:gd name="connsiteX6" fmla="*/ 3783279 w 3783279"/>
              <a:gd name="connsiteY6" fmla="*/ 1402270 h 2745420"/>
              <a:gd name="connsiteX7" fmla="*/ 3783279 w 3783279"/>
              <a:gd name="connsiteY7" fmla="*/ 2003243 h 2745420"/>
              <a:gd name="connsiteX8" fmla="*/ 3783279 w 3783279"/>
              <a:gd name="connsiteY8" fmla="*/ 2403891 h 2745420"/>
              <a:gd name="connsiteX9" fmla="*/ 2367287 w 3783279"/>
              <a:gd name="connsiteY9" fmla="*/ 2415614 h 2745420"/>
              <a:gd name="connsiteX10" fmla="*/ 2006182 w 3783279"/>
              <a:gd name="connsiteY10" fmla="*/ 2745420 h 2745420"/>
              <a:gd name="connsiteX11" fmla="*/ 1521113 w 3783279"/>
              <a:gd name="connsiteY11" fmla="*/ 2403890 h 2745420"/>
              <a:gd name="connsiteX12" fmla="*/ 0 w 3783279"/>
              <a:gd name="connsiteY12" fmla="*/ 2403891 h 2745420"/>
              <a:gd name="connsiteX13" fmla="*/ 0 w 3783279"/>
              <a:gd name="connsiteY13" fmla="*/ 2003243 h 2745420"/>
              <a:gd name="connsiteX14" fmla="*/ 0 w 3783279"/>
              <a:gd name="connsiteY14" fmla="*/ 1402270 h 2745420"/>
              <a:gd name="connsiteX15" fmla="*/ 0 w 3783279"/>
              <a:gd name="connsiteY15" fmla="*/ 1402270 h 2745420"/>
              <a:gd name="connsiteX16" fmla="*/ 0 w 3783279"/>
              <a:gd name="connsiteY16" fmla="*/ 0 h 2745420"/>
              <a:gd name="connsiteX0" fmla="*/ 0 w 3783279"/>
              <a:gd name="connsiteY0" fmla="*/ 0 h 2745420"/>
              <a:gd name="connsiteX1" fmla="*/ 2206913 w 3783279"/>
              <a:gd name="connsiteY1" fmla="*/ 0 h 2745420"/>
              <a:gd name="connsiteX2" fmla="*/ 2206913 w 3783279"/>
              <a:gd name="connsiteY2" fmla="*/ 0 h 2745420"/>
              <a:gd name="connsiteX3" fmla="*/ 3152733 w 3783279"/>
              <a:gd name="connsiteY3" fmla="*/ 0 h 2745420"/>
              <a:gd name="connsiteX4" fmla="*/ 3783279 w 3783279"/>
              <a:gd name="connsiteY4" fmla="*/ 0 h 2745420"/>
              <a:gd name="connsiteX5" fmla="*/ 3783279 w 3783279"/>
              <a:gd name="connsiteY5" fmla="*/ 1402270 h 2745420"/>
              <a:gd name="connsiteX6" fmla="*/ 3783279 w 3783279"/>
              <a:gd name="connsiteY6" fmla="*/ 1402270 h 2745420"/>
              <a:gd name="connsiteX7" fmla="*/ 3783279 w 3783279"/>
              <a:gd name="connsiteY7" fmla="*/ 2003243 h 2745420"/>
              <a:gd name="connsiteX8" fmla="*/ 3783279 w 3783279"/>
              <a:gd name="connsiteY8" fmla="*/ 2403891 h 2745420"/>
              <a:gd name="connsiteX9" fmla="*/ 2388887 w 3783279"/>
              <a:gd name="connsiteY9" fmla="*/ 2401214 h 2745420"/>
              <a:gd name="connsiteX10" fmla="*/ 2006182 w 3783279"/>
              <a:gd name="connsiteY10" fmla="*/ 2745420 h 2745420"/>
              <a:gd name="connsiteX11" fmla="*/ 1521113 w 3783279"/>
              <a:gd name="connsiteY11" fmla="*/ 2403890 h 2745420"/>
              <a:gd name="connsiteX12" fmla="*/ 0 w 3783279"/>
              <a:gd name="connsiteY12" fmla="*/ 2403891 h 2745420"/>
              <a:gd name="connsiteX13" fmla="*/ 0 w 3783279"/>
              <a:gd name="connsiteY13" fmla="*/ 2003243 h 2745420"/>
              <a:gd name="connsiteX14" fmla="*/ 0 w 3783279"/>
              <a:gd name="connsiteY14" fmla="*/ 1402270 h 2745420"/>
              <a:gd name="connsiteX15" fmla="*/ 0 w 3783279"/>
              <a:gd name="connsiteY15" fmla="*/ 1402270 h 2745420"/>
              <a:gd name="connsiteX16" fmla="*/ 0 w 3783279"/>
              <a:gd name="connsiteY16" fmla="*/ 0 h 2745420"/>
              <a:gd name="connsiteX0" fmla="*/ 0 w 3783279"/>
              <a:gd name="connsiteY0" fmla="*/ 0 h 2745420"/>
              <a:gd name="connsiteX1" fmla="*/ 2206913 w 3783279"/>
              <a:gd name="connsiteY1" fmla="*/ 0 h 2745420"/>
              <a:gd name="connsiteX2" fmla="*/ 2206913 w 3783279"/>
              <a:gd name="connsiteY2" fmla="*/ 0 h 2745420"/>
              <a:gd name="connsiteX3" fmla="*/ 3152733 w 3783279"/>
              <a:gd name="connsiteY3" fmla="*/ 0 h 2745420"/>
              <a:gd name="connsiteX4" fmla="*/ 3783279 w 3783279"/>
              <a:gd name="connsiteY4" fmla="*/ 0 h 2745420"/>
              <a:gd name="connsiteX5" fmla="*/ 3783279 w 3783279"/>
              <a:gd name="connsiteY5" fmla="*/ 1402270 h 2745420"/>
              <a:gd name="connsiteX6" fmla="*/ 3783279 w 3783279"/>
              <a:gd name="connsiteY6" fmla="*/ 1402270 h 2745420"/>
              <a:gd name="connsiteX7" fmla="*/ 3783279 w 3783279"/>
              <a:gd name="connsiteY7" fmla="*/ 2003243 h 2745420"/>
              <a:gd name="connsiteX8" fmla="*/ 3783279 w 3783279"/>
              <a:gd name="connsiteY8" fmla="*/ 2403891 h 2745420"/>
              <a:gd name="connsiteX9" fmla="*/ 2381687 w 3783279"/>
              <a:gd name="connsiteY9" fmla="*/ 2401214 h 2745420"/>
              <a:gd name="connsiteX10" fmla="*/ 2006182 w 3783279"/>
              <a:gd name="connsiteY10" fmla="*/ 2745420 h 2745420"/>
              <a:gd name="connsiteX11" fmla="*/ 1521113 w 3783279"/>
              <a:gd name="connsiteY11" fmla="*/ 2403890 h 2745420"/>
              <a:gd name="connsiteX12" fmla="*/ 0 w 3783279"/>
              <a:gd name="connsiteY12" fmla="*/ 2403891 h 2745420"/>
              <a:gd name="connsiteX13" fmla="*/ 0 w 3783279"/>
              <a:gd name="connsiteY13" fmla="*/ 2003243 h 2745420"/>
              <a:gd name="connsiteX14" fmla="*/ 0 w 3783279"/>
              <a:gd name="connsiteY14" fmla="*/ 1402270 h 2745420"/>
              <a:gd name="connsiteX15" fmla="*/ 0 w 3783279"/>
              <a:gd name="connsiteY15" fmla="*/ 1402270 h 2745420"/>
              <a:gd name="connsiteX16" fmla="*/ 0 w 3783279"/>
              <a:gd name="connsiteY16" fmla="*/ 0 h 2745420"/>
              <a:gd name="connsiteX0" fmla="*/ 0 w 3783279"/>
              <a:gd name="connsiteY0" fmla="*/ 0 h 2745420"/>
              <a:gd name="connsiteX1" fmla="*/ 2206913 w 3783279"/>
              <a:gd name="connsiteY1" fmla="*/ 0 h 2745420"/>
              <a:gd name="connsiteX2" fmla="*/ 2206913 w 3783279"/>
              <a:gd name="connsiteY2" fmla="*/ 0 h 2745420"/>
              <a:gd name="connsiteX3" fmla="*/ 3152733 w 3783279"/>
              <a:gd name="connsiteY3" fmla="*/ 0 h 2745420"/>
              <a:gd name="connsiteX4" fmla="*/ 3783279 w 3783279"/>
              <a:gd name="connsiteY4" fmla="*/ 0 h 2745420"/>
              <a:gd name="connsiteX5" fmla="*/ 3783279 w 3783279"/>
              <a:gd name="connsiteY5" fmla="*/ 1402270 h 2745420"/>
              <a:gd name="connsiteX6" fmla="*/ 3783279 w 3783279"/>
              <a:gd name="connsiteY6" fmla="*/ 1402270 h 2745420"/>
              <a:gd name="connsiteX7" fmla="*/ 3783279 w 3783279"/>
              <a:gd name="connsiteY7" fmla="*/ 2003243 h 2745420"/>
              <a:gd name="connsiteX8" fmla="*/ 3783279 w 3783279"/>
              <a:gd name="connsiteY8" fmla="*/ 2403891 h 2745420"/>
              <a:gd name="connsiteX9" fmla="*/ 2381687 w 3783279"/>
              <a:gd name="connsiteY9" fmla="*/ 2412014 h 2745420"/>
              <a:gd name="connsiteX10" fmla="*/ 2006182 w 3783279"/>
              <a:gd name="connsiteY10" fmla="*/ 2745420 h 2745420"/>
              <a:gd name="connsiteX11" fmla="*/ 1521113 w 3783279"/>
              <a:gd name="connsiteY11" fmla="*/ 2403890 h 2745420"/>
              <a:gd name="connsiteX12" fmla="*/ 0 w 3783279"/>
              <a:gd name="connsiteY12" fmla="*/ 2403891 h 2745420"/>
              <a:gd name="connsiteX13" fmla="*/ 0 w 3783279"/>
              <a:gd name="connsiteY13" fmla="*/ 2003243 h 2745420"/>
              <a:gd name="connsiteX14" fmla="*/ 0 w 3783279"/>
              <a:gd name="connsiteY14" fmla="*/ 1402270 h 2745420"/>
              <a:gd name="connsiteX15" fmla="*/ 0 w 3783279"/>
              <a:gd name="connsiteY15" fmla="*/ 1402270 h 2745420"/>
              <a:gd name="connsiteX16" fmla="*/ 0 w 3783279"/>
              <a:gd name="connsiteY16" fmla="*/ 0 h 2745420"/>
              <a:gd name="connsiteX0" fmla="*/ 0 w 3783279"/>
              <a:gd name="connsiteY0" fmla="*/ 0 h 2745420"/>
              <a:gd name="connsiteX1" fmla="*/ 2206913 w 3783279"/>
              <a:gd name="connsiteY1" fmla="*/ 0 h 2745420"/>
              <a:gd name="connsiteX2" fmla="*/ 2206913 w 3783279"/>
              <a:gd name="connsiteY2" fmla="*/ 0 h 2745420"/>
              <a:gd name="connsiteX3" fmla="*/ 3152733 w 3783279"/>
              <a:gd name="connsiteY3" fmla="*/ 0 h 2745420"/>
              <a:gd name="connsiteX4" fmla="*/ 3783279 w 3783279"/>
              <a:gd name="connsiteY4" fmla="*/ 0 h 2745420"/>
              <a:gd name="connsiteX5" fmla="*/ 3783279 w 3783279"/>
              <a:gd name="connsiteY5" fmla="*/ 1402270 h 2745420"/>
              <a:gd name="connsiteX6" fmla="*/ 3783279 w 3783279"/>
              <a:gd name="connsiteY6" fmla="*/ 1402270 h 2745420"/>
              <a:gd name="connsiteX7" fmla="*/ 3783279 w 3783279"/>
              <a:gd name="connsiteY7" fmla="*/ 2003243 h 2745420"/>
              <a:gd name="connsiteX8" fmla="*/ 3783279 w 3783279"/>
              <a:gd name="connsiteY8" fmla="*/ 2403891 h 2745420"/>
              <a:gd name="connsiteX9" fmla="*/ 2381687 w 3783279"/>
              <a:gd name="connsiteY9" fmla="*/ 2401214 h 2745420"/>
              <a:gd name="connsiteX10" fmla="*/ 2006182 w 3783279"/>
              <a:gd name="connsiteY10" fmla="*/ 2745420 h 2745420"/>
              <a:gd name="connsiteX11" fmla="*/ 1521113 w 3783279"/>
              <a:gd name="connsiteY11" fmla="*/ 2403890 h 2745420"/>
              <a:gd name="connsiteX12" fmla="*/ 0 w 3783279"/>
              <a:gd name="connsiteY12" fmla="*/ 2403891 h 2745420"/>
              <a:gd name="connsiteX13" fmla="*/ 0 w 3783279"/>
              <a:gd name="connsiteY13" fmla="*/ 2003243 h 2745420"/>
              <a:gd name="connsiteX14" fmla="*/ 0 w 3783279"/>
              <a:gd name="connsiteY14" fmla="*/ 1402270 h 2745420"/>
              <a:gd name="connsiteX15" fmla="*/ 0 w 3783279"/>
              <a:gd name="connsiteY15" fmla="*/ 1402270 h 2745420"/>
              <a:gd name="connsiteX16" fmla="*/ 0 w 3783279"/>
              <a:gd name="connsiteY16" fmla="*/ 0 h 2745420"/>
              <a:gd name="connsiteX0" fmla="*/ 0 w 3783279"/>
              <a:gd name="connsiteY0" fmla="*/ 0 h 2745420"/>
              <a:gd name="connsiteX1" fmla="*/ 2206913 w 3783279"/>
              <a:gd name="connsiteY1" fmla="*/ 0 h 2745420"/>
              <a:gd name="connsiteX2" fmla="*/ 2206913 w 3783279"/>
              <a:gd name="connsiteY2" fmla="*/ 0 h 2745420"/>
              <a:gd name="connsiteX3" fmla="*/ 3152733 w 3783279"/>
              <a:gd name="connsiteY3" fmla="*/ 0 h 2745420"/>
              <a:gd name="connsiteX4" fmla="*/ 3783279 w 3783279"/>
              <a:gd name="connsiteY4" fmla="*/ 0 h 2745420"/>
              <a:gd name="connsiteX5" fmla="*/ 3783279 w 3783279"/>
              <a:gd name="connsiteY5" fmla="*/ 1402270 h 2745420"/>
              <a:gd name="connsiteX6" fmla="*/ 3783279 w 3783279"/>
              <a:gd name="connsiteY6" fmla="*/ 1402270 h 2745420"/>
              <a:gd name="connsiteX7" fmla="*/ 3783279 w 3783279"/>
              <a:gd name="connsiteY7" fmla="*/ 2003243 h 2745420"/>
              <a:gd name="connsiteX8" fmla="*/ 3783279 w 3783279"/>
              <a:gd name="connsiteY8" fmla="*/ 2403891 h 2745420"/>
              <a:gd name="connsiteX9" fmla="*/ 2324087 w 3783279"/>
              <a:gd name="connsiteY9" fmla="*/ 2408414 h 2745420"/>
              <a:gd name="connsiteX10" fmla="*/ 2006182 w 3783279"/>
              <a:gd name="connsiteY10" fmla="*/ 2745420 h 2745420"/>
              <a:gd name="connsiteX11" fmla="*/ 1521113 w 3783279"/>
              <a:gd name="connsiteY11" fmla="*/ 2403890 h 2745420"/>
              <a:gd name="connsiteX12" fmla="*/ 0 w 3783279"/>
              <a:gd name="connsiteY12" fmla="*/ 2403891 h 2745420"/>
              <a:gd name="connsiteX13" fmla="*/ 0 w 3783279"/>
              <a:gd name="connsiteY13" fmla="*/ 2003243 h 2745420"/>
              <a:gd name="connsiteX14" fmla="*/ 0 w 3783279"/>
              <a:gd name="connsiteY14" fmla="*/ 1402270 h 2745420"/>
              <a:gd name="connsiteX15" fmla="*/ 0 w 3783279"/>
              <a:gd name="connsiteY15" fmla="*/ 1402270 h 2745420"/>
              <a:gd name="connsiteX16" fmla="*/ 0 w 3783279"/>
              <a:gd name="connsiteY16" fmla="*/ 0 h 2745420"/>
              <a:gd name="connsiteX0" fmla="*/ 0 w 3783279"/>
              <a:gd name="connsiteY0" fmla="*/ 0 h 2738220"/>
              <a:gd name="connsiteX1" fmla="*/ 2206913 w 3783279"/>
              <a:gd name="connsiteY1" fmla="*/ 0 h 2738220"/>
              <a:gd name="connsiteX2" fmla="*/ 2206913 w 3783279"/>
              <a:gd name="connsiteY2" fmla="*/ 0 h 2738220"/>
              <a:gd name="connsiteX3" fmla="*/ 3152733 w 3783279"/>
              <a:gd name="connsiteY3" fmla="*/ 0 h 2738220"/>
              <a:gd name="connsiteX4" fmla="*/ 3783279 w 3783279"/>
              <a:gd name="connsiteY4" fmla="*/ 0 h 2738220"/>
              <a:gd name="connsiteX5" fmla="*/ 3783279 w 3783279"/>
              <a:gd name="connsiteY5" fmla="*/ 1402270 h 2738220"/>
              <a:gd name="connsiteX6" fmla="*/ 3783279 w 3783279"/>
              <a:gd name="connsiteY6" fmla="*/ 1402270 h 2738220"/>
              <a:gd name="connsiteX7" fmla="*/ 3783279 w 3783279"/>
              <a:gd name="connsiteY7" fmla="*/ 2003243 h 2738220"/>
              <a:gd name="connsiteX8" fmla="*/ 3783279 w 3783279"/>
              <a:gd name="connsiteY8" fmla="*/ 2403891 h 2738220"/>
              <a:gd name="connsiteX9" fmla="*/ 2324087 w 3783279"/>
              <a:gd name="connsiteY9" fmla="*/ 2408414 h 2738220"/>
              <a:gd name="connsiteX10" fmla="*/ 1934182 w 3783279"/>
              <a:gd name="connsiteY10" fmla="*/ 2738220 h 2738220"/>
              <a:gd name="connsiteX11" fmla="*/ 1521113 w 3783279"/>
              <a:gd name="connsiteY11" fmla="*/ 2403890 h 2738220"/>
              <a:gd name="connsiteX12" fmla="*/ 0 w 3783279"/>
              <a:gd name="connsiteY12" fmla="*/ 2403891 h 2738220"/>
              <a:gd name="connsiteX13" fmla="*/ 0 w 3783279"/>
              <a:gd name="connsiteY13" fmla="*/ 2003243 h 2738220"/>
              <a:gd name="connsiteX14" fmla="*/ 0 w 3783279"/>
              <a:gd name="connsiteY14" fmla="*/ 1402270 h 2738220"/>
              <a:gd name="connsiteX15" fmla="*/ 0 w 3783279"/>
              <a:gd name="connsiteY15" fmla="*/ 1402270 h 2738220"/>
              <a:gd name="connsiteX16" fmla="*/ 0 w 3783279"/>
              <a:gd name="connsiteY16" fmla="*/ 0 h 2738220"/>
              <a:gd name="connsiteX0" fmla="*/ 0 w 3783279"/>
              <a:gd name="connsiteY0" fmla="*/ 0 h 2741820"/>
              <a:gd name="connsiteX1" fmla="*/ 2206913 w 3783279"/>
              <a:gd name="connsiteY1" fmla="*/ 0 h 2741820"/>
              <a:gd name="connsiteX2" fmla="*/ 2206913 w 3783279"/>
              <a:gd name="connsiteY2" fmla="*/ 0 h 2741820"/>
              <a:gd name="connsiteX3" fmla="*/ 3152733 w 3783279"/>
              <a:gd name="connsiteY3" fmla="*/ 0 h 2741820"/>
              <a:gd name="connsiteX4" fmla="*/ 3783279 w 3783279"/>
              <a:gd name="connsiteY4" fmla="*/ 0 h 2741820"/>
              <a:gd name="connsiteX5" fmla="*/ 3783279 w 3783279"/>
              <a:gd name="connsiteY5" fmla="*/ 1402270 h 2741820"/>
              <a:gd name="connsiteX6" fmla="*/ 3783279 w 3783279"/>
              <a:gd name="connsiteY6" fmla="*/ 1402270 h 2741820"/>
              <a:gd name="connsiteX7" fmla="*/ 3783279 w 3783279"/>
              <a:gd name="connsiteY7" fmla="*/ 2003243 h 2741820"/>
              <a:gd name="connsiteX8" fmla="*/ 3783279 w 3783279"/>
              <a:gd name="connsiteY8" fmla="*/ 2403891 h 2741820"/>
              <a:gd name="connsiteX9" fmla="*/ 2324087 w 3783279"/>
              <a:gd name="connsiteY9" fmla="*/ 2408414 h 2741820"/>
              <a:gd name="connsiteX10" fmla="*/ 1919782 w 3783279"/>
              <a:gd name="connsiteY10" fmla="*/ 2741820 h 2741820"/>
              <a:gd name="connsiteX11" fmla="*/ 1521113 w 3783279"/>
              <a:gd name="connsiteY11" fmla="*/ 2403890 h 2741820"/>
              <a:gd name="connsiteX12" fmla="*/ 0 w 3783279"/>
              <a:gd name="connsiteY12" fmla="*/ 2403891 h 2741820"/>
              <a:gd name="connsiteX13" fmla="*/ 0 w 3783279"/>
              <a:gd name="connsiteY13" fmla="*/ 2003243 h 2741820"/>
              <a:gd name="connsiteX14" fmla="*/ 0 w 3783279"/>
              <a:gd name="connsiteY14" fmla="*/ 1402270 h 2741820"/>
              <a:gd name="connsiteX15" fmla="*/ 0 w 3783279"/>
              <a:gd name="connsiteY15" fmla="*/ 1402270 h 2741820"/>
              <a:gd name="connsiteX16" fmla="*/ 0 w 3783279"/>
              <a:gd name="connsiteY16" fmla="*/ 0 h 2741820"/>
              <a:gd name="connsiteX0" fmla="*/ 0 w 3783279"/>
              <a:gd name="connsiteY0" fmla="*/ 0 h 2741820"/>
              <a:gd name="connsiteX1" fmla="*/ 2206913 w 3783279"/>
              <a:gd name="connsiteY1" fmla="*/ 0 h 2741820"/>
              <a:gd name="connsiteX2" fmla="*/ 2206913 w 3783279"/>
              <a:gd name="connsiteY2" fmla="*/ 0 h 2741820"/>
              <a:gd name="connsiteX3" fmla="*/ 3152733 w 3783279"/>
              <a:gd name="connsiteY3" fmla="*/ 0 h 2741820"/>
              <a:gd name="connsiteX4" fmla="*/ 3783279 w 3783279"/>
              <a:gd name="connsiteY4" fmla="*/ 0 h 2741820"/>
              <a:gd name="connsiteX5" fmla="*/ 3783279 w 3783279"/>
              <a:gd name="connsiteY5" fmla="*/ 1402270 h 2741820"/>
              <a:gd name="connsiteX6" fmla="*/ 3783279 w 3783279"/>
              <a:gd name="connsiteY6" fmla="*/ 1402270 h 2741820"/>
              <a:gd name="connsiteX7" fmla="*/ 3783279 w 3783279"/>
              <a:gd name="connsiteY7" fmla="*/ 2003243 h 2741820"/>
              <a:gd name="connsiteX8" fmla="*/ 3783279 w 3783279"/>
              <a:gd name="connsiteY8" fmla="*/ 2403891 h 2741820"/>
              <a:gd name="connsiteX9" fmla="*/ 2324087 w 3783279"/>
              <a:gd name="connsiteY9" fmla="*/ 2401214 h 2741820"/>
              <a:gd name="connsiteX10" fmla="*/ 1919782 w 3783279"/>
              <a:gd name="connsiteY10" fmla="*/ 2741820 h 2741820"/>
              <a:gd name="connsiteX11" fmla="*/ 1521113 w 3783279"/>
              <a:gd name="connsiteY11" fmla="*/ 2403890 h 2741820"/>
              <a:gd name="connsiteX12" fmla="*/ 0 w 3783279"/>
              <a:gd name="connsiteY12" fmla="*/ 2403891 h 2741820"/>
              <a:gd name="connsiteX13" fmla="*/ 0 w 3783279"/>
              <a:gd name="connsiteY13" fmla="*/ 2003243 h 2741820"/>
              <a:gd name="connsiteX14" fmla="*/ 0 w 3783279"/>
              <a:gd name="connsiteY14" fmla="*/ 1402270 h 2741820"/>
              <a:gd name="connsiteX15" fmla="*/ 0 w 3783279"/>
              <a:gd name="connsiteY15" fmla="*/ 1402270 h 2741820"/>
              <a:gd name="connsiteX16" fmla="*/ 0 w 3783279"/>
              <a:gd name="connsiteY16" fmla="*/ 0 h 2741820"/>
              <a:gd name="connsiteX0" fmla="*/ 0 w 3783279"/>
              <a:gd name="connsiteY0" fmla="*/ 0 h 2741820"/>
              <a:gd name="connsiteX1" fmla="*/ 2206913 w 3783279"/>
              <a:gd name="connsiteY1" fmla="*/ 0 h 2741820"/>
              <a:gd name="connsiteX2" fmla="*/ 2206913 w 3783279"/>
              <a:gd name="connsiteY2" fmla="*/ 0 h 2741820"/>
              <a:gd name="connsiteX3" fmla="*/ 3152733 w 3783279"/>
              <a:gd name="connsiteY3" fmla="*/ 0 h 2741820"/>
              <a:gd name="connsiteX4" fmla="*/ 3783279 w 3783279"/>
              <a:gd name="connsiteY4" fmla="*/ 0 h 2741820"/>
              <a:gd name="connsiteX5" fmla="*/ 3783279 w 3783279"/>
              <a:gd name="connsiteY5" fmla="*/ 1402270 h 2741820"/>
              <a:gd name="connsiteX6" fmla="*/ 3783279 w 3783279"/>
              <a:gd name="connsiteY6" fmla="*/ 1402270 h 2741820"/>
              <a:gd name="connsiteX7" fmla="*/ 3783279 w 3783279"/>
              <a:gd name="connsiteY7" fmla="*/ 2003243 h 2741820"/>
              <a:gd name="connsiteX8" fmla="*/ 3783279 w 3783279"/>
              <a:gd name="connsiteY8" fmla="*/ 2403891 h 2741820"/>
              <a:gd name="connsiteX9" fmla="*/ 2324087 w 3783279"/>
              <a:gd name="connsiteY9" fmla="*/ 2415614 h 2741820"/>
              <a:gd name="connsiteX10" fmla="*/ 1919782 w 3783279"/>
              <a:gd name="connsiteY10" fmla="*/ 2741820 h 2741820"/>
              <a:gd name="connsiteX11" fmla="*/ 1521113 w 3783279"/>
              <a:gd name="connsiteY11" fmla="*/ 2403890 h 2741820"/>
              <a:gd name="connsiteX12" fmla="*/ 0 w 3783279"/>
              <a:gd name="connsiteY12" fmla="*/ 2403891 h 2741820"/>
              <a:gd name="connsiteX13" fmla="*/ 0 w 3783279"/>
              <a:gd name="connsiteY13" fmla="*/ 2003243 h 2741820"/>
              <a:gd name="connsiteX14" fmla="*/ 0 w 3783279"/>
              <a:gd name="connsiteY14" fmla="*/ 1402270 h 2741820"/>
              <a:gd name="connsiteX15" fmla="*/ 0 w 3783279"/>
              <a:gd name="connsiteY15" fmla="*/ 1402270 h 2741820"/>
              <a:gd name="connsiteX16" fmla="*/ 0 w 3783279"/>
              <a:gd name="connsiteY16" fmla="*/ 0 h 2741820"/>
              <a:gd name="connsiteX0" fmla="*/ 0 w 3783279"/>
              <a:gd name="connsiteY0" fmla="*/ 0 h 2741820"/>
              <a:gd name="connsiteX1" fmla="*/ 2206913 w 3783279"/>
              <a:gd name="connsiteY1" fmla="*/ 0 h 2741820"/>
              <a:gd name="connsiteX2" fmla="*/ 2206913 w 3783279"/>
              <a:gd name="connsiteY2" fmla="*/ 0 h 2741820"/>
              <a:gd name="connsiteX3" fmla="*/ 3152733 w 3783279"/>
              <a:gd name="connsiteY3" fmla="*/ 0 h 2741820"/>
              <a:gd name="connsiteX4" fmla="*/ 3783279 w 3783279"/>
              <a:gd name="connsiteY4" fmla="*/ 0 h 2741820"/>
              <a:gd name="connsiteX5" fmla="*/ 3783279 w 3783279"/>
              <a:gd name="connsiteY5" fmla="*/ 1402270 h 2741820"/>
              <a:gd name="connsiteX6" fmla="*/ 3783279 w 3783279"/>
              <a:gd name="connsiteY6" fmla="*/ 1402270 h 2741820"/>
              <a:gd name="connsiteX7" fmla="*/ 3783279 w 3783279"/>
              <a:gd name="connsiteY7" fmla="*/ 2003243 h 2741820"/>
              <a:gd name="connsiteX8" fmla="*/ 3783279 w 3783279"/>
              <a:gd name="connsiteY8" fmla="*/ 2403891 h 2741820"/>
              <a:gd name="connsiteX9" fmla="*/ 2320487 w 3783279"/>
              <a:gd name="connsiteY9" fmla="*/ 2415614 h 2741820"/>
              <a:gd name="connsiteX10" fmla="*/ 1919782 w 3783279"/>
              <a:gd name="connsiteY10" fmla="*/ 2741820 h 2741820"/>
              <a:gd name="connsiteX11" fmla="*/ 1521113 w 3783279"/>
              <a:gd name="connsiteY11" fmla="*/ 2403890 h 2741820"/>
              <a:gd name="connsiteX12" fmla="*/ 0 w 3783279"/>
              <a:gd name="connsiteY12" fmla="*/ 2403891 h 2741820"/>
              <a:gd name="connsiteX13" fmla="*/ 0 w 3783279"/>
              <a:gd name="connsiteY13" fmla="*/ 2003243 h 2741820"/>
              <a:gd name="connsiteX14" fmla="*/ 0 w 3783279"/>
              <a:gd name="connsiteY14" fmla="*/ 1402270 h 2741820"/>
              <a:gd name="connsiteX15" fmla="*/ 0 w 3783279"/>
              <a:gd name="connsiteY15" fmla="*/ 1402270 h 2741820"/>
              <a:gd name="connsiteX16" fmla="*/ 0 w 3783279"/>
              <a:gd name="connsiteY16" fmla="*/ 0 h 27418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3783279" h="2741820">
                <a:moveTo>
                  <a:pt x="0" y="0"/>
                </a:moveTo>
                <a:lnTo>
                  <a:pt x="2206913" y="0"/>
                </a:lnTo>
                <a:lnTo>
                  <a:pt x="2206913" y="0"/>
                </a:lnTo>
                <a:lnTo>
                  <a:pt x="3152733" y="0"/>
                </a:lnTo>
                <a:lnTo>
                  <a:pt x="3783279" y="0"/>
                </a:lnTo>
                <a:lnTo>
                  <a:pt x="3783279" y="1402270"/>
                </a:lnTo>
                <a:lnTo>
                  <a:pt x="3783279" y="1402270"/>
                </a:lnTo>
                <a:lnTo>
                  <a:pt x="3783279" y="2003243"/>
                </a:lnTo>
                <a:lnTo>
                  <a:pt x="3783279" y="2403891"/>
                </a:lnTo>
                <a:lnTo>
                  <a:pt x="2320487" y="2415614"/>
                </a:lnTo>
                <a:lnTo>
                  <a:pt x="1919782" y="2741820"/>
                </a:lnTo>
                <a:lnTo>
                  <a:pt x="1521113" y="2403890"/>
                </a:lnTo>
                <a:lnTo>
                  <a:pt x="0" y="2403891"/>
                </a:lnTo>
                <a:lnTo>
                  <a:pt x="0" y="2003243"/>
                </a:lnTo>
                <a:lnTo>
                  <a:pt x="0" y="1402270"/>
                </a:lnTo>
                <a:lnTo>
                  <a:pt x="0" y="140227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anchor="t">
            <a:normAutofit/>
          </a:bodyPr>
          <a:lstStyle>
            <a:lvl1pPr marL="0" indent="0">
              <a:buNone/>
              <a:defRPr sz="1000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2" name="Text Placeholder 3">
            <a:extLst>
              <a:ext uri="{FF2B5EF4-FFF2-40B4-BE49-F238E27FC236}">
                <a16:creationId xmlns="" xmlns:a16="http://schemas.microsoft.com/office/drawing/2014/main" id="{650792B6-FBBA-45E1-2C48-66C29010FC15}"/>
              </a:ext>
            </a:extLst>
          </p:cNvPr>
          <p:cNvSpPr>
            <a:spLocks noGrp="1"/>
          </p:cNvSpPr>
          <p:nvPr>
            <p:ph type="body" sz="half" idx="34"/>
          </p:nvPr>
        </p:nvSpPr>
        <p:spPr>
          <a:xfrm>
            <a:off x="8102906" y="1703929"/>
            <a:ext cx="3191154" cy="298634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ctr">
              <a:buNone/>
              <a:defRPr sz="1600" b="1" baseline="0">
                <a:solidFill>
                  <a:schemeClr val="bg1"/>
                </a:solidFill>
              </a:defRPr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3" name="Picture Placeholder 2">
            <a:extLst>
              <a:ext uri="{FF2B5EF4-FFF2-40B4-BE49-F238E27FC236}">
                <a16:creationId xmlns="" xmlns:a16="http://schemas.microsoft.com/office/drawing/2014/main" id="{2898324B-E10C-4F5E-B1A4-CA7ED9DD799E}"/>
              </a:ext>
            </a:extLst>
          </p:cNvPr>
          <p:cNvSpPr>
            <a:spLocks noGrp="1" noChangeAspect="1"/>
          </p:cNvSpPr>
          <p:nvPr>
            <p:ph type="pic" idx="35"/>
          </p:nvPr>
        </p:nvSpPr>
        <p:spPr>
          <a:xfrm>
            <a:off x="8033425" y="2070132"/>
            <a:ext cx="3330115" cy="2730581"/>
          </a:xfrm>
          <a:custGeom>
            <a:avLst/>
            <a:gdLst>
              <a:gd name="connsiteX0" fmla="*/ 0 w 3783279"/>
              <a:gd name="connsiteY0" fmla="*/ 0 h 2403891"/>
              <a:gd name="connsiteX1" fmla="*/ 2206913 w 3783279"/>
              <a:gd name="connsiteY1" fmla="*/ 0 h 2403891"/>
              <a:gd name="connsiteX2" fmla="*/ 2206913 w 3783279"/>
              <a:gd name="connsiteY2" fmla="*/ 0 h 2403891"/>
              <a:gd name="connsiteX3" fmla="*/ 3152733 w 3783279"/>
              <a:gd name="connsiteY3" fmla="*/ 0 h 2403891"/>
              <a:gd name="connsiteX4" fmla="*/ 3783279 w 3783279"/>
              <a:gd name="connsiteY4" fmla="*/ 0 h 2403891"/>
              <a:gd name="connsiteX5" fmla="*/ 3783279 w 3783279"/>
              <a:gd name="connsiteY5" fmla="*/ 1402270 h 2403891"/>
              <a:gd name="connsiteX6" fmla="*/ 3783279 w 3783279"/>
              <a:gd name="connsiteY6" fmla="*/ 1402270 h 2403891"/>
              <a:gd name="connsiteX7" fmla="*/ 3783279 w 3783279"/>
              <a:gd name="connsiteY7" fmla="*/ 2003243 h 2403891"/>
              <a:gd name="connsiteX8" fmla="*/ 3783279 w 3783279"/>
              <a:gd name="connsiteY8" fmla="*/ 2403891 h 2403891"/>
              <a:gd name="connsiteX9" fmla="*/ 3152733 w 3783279"/>
              <a:gd name="connsiteY9" fmla="*/ 2403891 h 2403891"/>
              <a:gd name="connsiteX10" fmla="*/ 2668536 w 3783279"/>
              <a:gd name="connsiteY10" fmla="*/ 2757143 h 2403891"/>
              <a:gd name="connsiteX11" fmla="*/ 2206913 w 3783279"/>
              <a:gd name="connsiteY11" fmla="*/ 2403891 h 2403891"/>
              <a:gd name="connsiteX12" fmla="*/ 0 w 3783279"/>
              <a:gd name="connsiteY12" fmla="*/ 2403891 h 2403891"/>
              <a:gd name="connsiteX13" fmla="*/ 0 w 3783279"/>
              <a:gd name="connsiteY13" fmla="*/ 2003243 h 2403891"/>
              <a:gd name="connsiteX14" fmla="*/ 0 w 3783279"/>
              <a:gd name="connsiteY14" fmla="*/ 1402270 h 2403891"/>
              <a:gd name="connsiteX15" fmla="*/ 0 w 3783279"/>
              <a:gd name="connsiteY15" fmla="*/ 1402270 h 2403891"/>
              <a:gd name="connsiteX16" fmla="*/ 0 w 3783279"/>
              <a:gd name="connsiteY16" fmla="*/ 0 h 2403891"/>
              <a:gd name="connsiteX0" fmla="*/ 0 w 3783279"/>
              <a:gd name="connsiteY0" fmla="*/ 0 h 2757143"/>
              <a:gd name="connsiteX1" fmla="*/ 2206913 w 3783279"/>
              <a:gd name="connsiteY1" fmla="*/ 0 h 2757143"/>
              <a:gd name="connsiteX2" fmla="*/ 2206913 w 3783279"/>
              <a:gd name="connsiteY2" fmla="*/ 0 h 2757143"/>
              <a:gd name="connsiteX3" fmla="*/ 3152733 w 3783279"/>
              <a:gd name="connsiteY3" fmla="*/ 0 h 2757143"/>
              <a:gd name="connsiteX4" fmla="*/ 3783279 w 3783279"/>
              <a:gd name="connsiteY4" fmla="*/ 0 h 2757143"/>
              <a:gd name="connsiteX5" fmla="*/ 3783279 w 3783279"/>
              <a:gd name="connsiteY5" fmla="*/ 1402270 h 2757143"/>
              <a:gd name="connsiteX6" fmla="*/ 3783279 w 3783279"/>
              <a:gd name="connsiteY6" fmla="*/ 1402270 h 2757143"/>
              <a:gd name="connsiteX7" fmla="*/ 3783279 w 3783279"/>
              <a:gd name="connsiteY7" fmla="*/ 2003243 h 2757143"/>
              <a:gd name="connsiteX8" fmla="*/ 3783279 w 3783279"/>
              <a:gd name="connsiteY8" fmla="*/ 2403891 h 2757143"/>
              <a:gd name="connsiteX9" fmla="*/ 3152733 w 3783279"/>
              <a:gd name="connsiteY9" fmla="*/ 2403891 h 2757143"/>
              <a:gd name="connsiteX10" fmla="*/ 2668536 w 3783279"/>
              <a:gd name="connsiteY10" fmla="*/ 2757143 h 2757143"/>
              <a:gd name="connsiteX11" fmla="*/ 1515252 w 3783279"/>
              <a:gd name="connsiteY11" fmla="*/ 2409752 h 2757143"/>
              <a:gd name="connsiteX12" fmla="*/ 0 w 3783279"/>
              <a:gd name="connsiteY12" fmla="*/ 2403891 h 2757143"/>
              <a:gd name="connsiteX13" fmla="*/ 0 w 3783279"/>
              <a:gd name="connsiteY13" fmla="*/ 2003243 h 2757143"/>
              <a:gd name="connsiteX14" fmla="*/ 0 w 3783279"/>
              <a:gd name="connsiteY14" fmla="*/ 1402270 h 2757143"/>
              <a:gd name="connsiteX15" fmla="*/ 0 w 3783279"/>
              <a:gd name="connsiteY15" fmla="*/ 1402270 h 2757143"/>
              <a:gd name="connsiteX16" fmla="*/ 0 w 3783279"/>
              <a:gd name="connsiteY16" fmla="*/ 0 h 2757143"/>
              <a:gd name="connsiteX0" fmla="*/ 0 w 3783279"/>
              <a:gd name="connsiteY0" fmla="*/ 0 h 2757143"/>
              <a:gd name="connsiteX1" fmla="*/ 2206913 w 3783279"/>
              <a:gd name="connsiteY1" fmla="*/ 0 h 2757143"/>
              <a:gd name="connsiteX2" fmla="*/ 2206913 w 3783279"/>
              <a:gd name="connsiteY2" fmla="*/ 0 h 2757143"/>
              <a:gd name="connsiteX3" fmla="*/ 3152733 w 3783279"/>
              <a:gd name="connsiteY3" fmla="*/ 0 h 2757143"/>
              <a:gd name="connsiteX4" fmla="*/ 3783279 w 3783279"/>
              <a:gd name="connsiteY4" fmla="*/ 0 h 2757143"/>
              <a:gd name="connsiteX5" fmla="*/ 3783279 w 3783279"/>
              <a:gd name="connsiteY5" fmla="*/ 1402270 h 2757143"/>
              <a:gd name="connsiteX6" fmla="*/ 3783279 w 3783279"/>
              <a:gd name="connsiteY6" fmla="*/ 1402270 h 2757143"/>
              <a:gd name="connsiteX7" fmla="*/ 3783279 w 3783279"/>
              <a:gd name="connsiteY7" fmla="*/ 2003243 h 2757143"/>
              <a:gd name="connsiteX8" fmla="*/ 3783279 w 3783279"/>
              <a:gd name="connsiteY8" fmla="*/ 2403891 h 2757143"/>
              <a:gd name="connsiteX9" fmla="*/ 2379010 w 3783279"/>
              <a:gd name="connsiteY9" fmla="*/ 2415615 h 2757143"/>
              <a:gd name="connsiteX10" fmla="*/ 2668536 w 3783279"/>
              <a:gd name="connsiteY10" fmla="*/ 2757143 h 2757143"/>
              <a:gd name="connsiteX11" fmla="*/ 1515252 w 3783279"/>
              <a:gd name="connsiteY11" fmla="*/ 2409752 h 2757143"/>
              <a:gd name="connsiteX12" fmla="*/ 0 w 3783279"/>
              <a:gd name="connsiteY12" fmla="*/ 2403891 h 2757143"/>
              <a:gd name="connsiteX13" fmla="*/ 0 w 3783279"/>
              <a:gd name="connsiteY13" fmla="*/ 2003243 h 2757143"/>
              <a:gd name="connsiteX14" fmla="*/ 0 w 3783279"/>
              <a:gd name="connsiteY14" fmla="*/ 1402270 h 2757143"/>
              <a:gd name="connsiteX15" fmla="*/ 0 w 3783279"/>
              <a:gd name="connsiteY15" fmla="*/ 1402270 h 2757143"/>
              <a:gd name="connsiteX16" fmla="*/ 0 w 3783279"/>
              <a:gd name="connsiteY16" fmla="*/ 0 h 2757143"/>
              <a:gd name="connsiteX0" fmla="*/ 0 w 3783279"/>
              <a:gd name="connsiteY0" fmla="*/ 0 h 2745420"/>
              <a:gd name="connsiteX1" fmla="*/ 2206913 w 3783279"/>
              <a:gd name="connsiteY1" fmla="*/ 0 h 2745420"/>
              <a:gd name="connsiteX2" fmla="*/ 2206913 w 3783279"/>
              <a:gd name="connsiteY2" fmla="*/ 0 h 2745420"/>
              <a:gd name="connsiteX3" fmla="*/ 3152733 w 3783279"/>
              <a:gd name="connsiteY3" fmla="*/ 0 h 2745420"/>
              <a:gd name="connsiteX4" fmla="*/ 3783279 w 3783279"/>
              <a:gd name="connsiteY4" fmla="*/ 0 h 2745420"/>
              <a:gd name="connsiteX5" fmla="*/ 3783279 w 3783279"/>
              <a:gd name="connsiteY5" fmla="*/ 1402270 h 2745420"/>
              <a:gd name="connsiteX6" fmla="*/ 3783279 w 3783279"/>
              <a:gd name="connsiteY6" fmla="*/ 1402270 h 2745420"/>
              <a:gd name="connsiteX7" fmla="*/ 3783279 w 3783279"/>
              <a:gd name="connsiteY7" fmla="*/ 2003243 h 2745420"/>
              <a:gd name="connsiteX8" fmla="*/ 3783279 w 3783279"/>
              <a:gd name="connsiteY8" fmla="*/ 2403891 h 2745420"/>
              <a:gd name="connsiteX9" fmla="*/ 2379010 w 3783279"/>
              <a:gd name="connsiteY9" fmla="*/ 2415615 h 2745420"/>
              <a:gd name="connsiteX10" fmla="*/ 2006182 w 3783279"/>
              <a:gd name="connsiteY10" fmla="*/ 2745420 h 2745420"/>
              <a:gd name="connsiteX11" fmla="*/ 1515252 w 3783279"/>
              <a:gd name="connsiteY11" fmla="*/ 2409752 h 2745420"/>
              <a:gd name="connsiteX12" fmla="*/ 0 w 3783279"/>
              <a:gd name="connsiteY12" fmla="*/ 2403891 h 2745420"/>
              <a:gd name="connsiteX13" fmla="*/ 0 w 3783279"/>
              <a:gd name="connsiteY13" fmla="*/ 2003243 h 2745420"/>
              <a:gd name="connsiteX14" fmla="*/ 0 w 3783279"/>
              <a:gd name="connsiteY14" fmla="*/ 1402270 h 2745420"/>
              <a:gd name="connsiteX15" fmla="*/ 0 w 3783279"/>
              <a:gd name="connsiteY15" fmla="*/ 1402270 h 2745420"/>
              <a:gd name="connsiteX16" fmla="*/ 0 w 3783279"/>
              <a:gd name="connsiteY16" fmla="*/ 0 h 2745420"/>
              <a:gd name="connsiteX0" fmla="*/ 0 w 3783279"/>
              <a:gd name="connsiteY0" fmla="*/ 0 h 2745420"/>
              <a:gd name="connsiteX1" fmla="*/ 2206913 w 3783279"/>
              <a:gd name="connsiteY1" fmla="*/ 0 h 2745420"/>
              <a:gd name="connsiteX2" fmla="*/ 2206913 w 3783279"/>
              <a:gd name="connsiteY2" fmla="*/ 0 h 2745420"/>
              <a:gd name="connsiteX3" fmla="*/ 3152733 w 3783279"/>
              <a:gd name="connsiteY3" fmla="*/ 0 h 2745420"/>
              <a:gd name="connsiteX4" fmla="*/ 3783279 w 3783279"/>
              <a:gd name="connsiteY4" fmla="*/ 0 h 2745420"/>
              <a:gd name="connsiteX5" fmla="*/ 3783279 w 3783279"/>
              <a:gd name="connsiteY5" fmla="*/ 1402270 h 2745420"/>
              <a:gd name="connsiteX6" fmla="*/ 3783279 w 3783279"/>
              <a:gd name="connsiteY6" fmla="*/ 1402270 h 2745420"/>
              <a:gd name="connsiteX7" fmla="*/ 3783279 w 3783279"/>
              <a:gd name="connsiteY7" fmla="*/ 2003243 h 2745420"/>
              <a:gd name="connsiteX8" fmla="*/ 3783279 w 3783279"/>
              <a:gd name="connsiteY8" fmla="*/ 2403891 h 2745420"/>
              <a:gd name="connsiteX9" fmla="*/ 2379010 w 3783279"/>
              <a:gd name="connsiteY9" fmla="*/ 2415615 h 2745420"/>
              <a:gd name="connsiteX10" fmla="*/ 2006182 w 3783279"/>
              <a:gd name="connsiteY10" fmla="*/ 2745420 h 2745420"/>
              <a:gd name="connsiteX11" fmla="*/ 1532836 w 3783279"/>
              <a:gd name="connsiteY11" fmla="*/ 2409752 h 2745420"/>
              <a:gd name="connsiteX12" fmla="*/ 0 w 3783279"/>
              <a:gd name="connsiteY12" fmla="*/ 2403891 h 2745420"/>
              <a:gd name="connsiteX13" fmla="*/ 0 w 3783279"/>
              <a:gd name="connsiteY13" fmla="*/ 2003243 h 2745420"/>
              <a:gd name="connsiteX14" fmla="*/ 0 w 3783279"/>
              <a:gd name="connsiteY14" fmla="*/ 1402270 h 2745420"/>
              <a:gd name="connsiteX15" fmla="*/ 0 w 3783279"/>
              <a:gd name="connsiteY15" fmla="*/ 1402270 h 2745420"/>
              <a:gd name="connsiteX16" fmla="*/ 0 w 3783279"/>
              <a:gd name="connsiteY16" fmla="*/ 0 h 2745420"/>
              <a:gd name="connsiteX0" fmla="*/ 0 w 3783279"/>
              <a:gd name="connsiteY0" fmla="*/ 0 h 2745420"/>
              <a:gd name="connsiteX1" fmla="*/ 2206913 w 3783279"/>
              <a:gd name="connsiteY1" fmla="*/ 0 h 2745420"/>
              <a:gd name="connsiteX2" fmla="*/ 2206913 w 3783279"/>
              <a:gd name="connsiteY2" fmla="*/ 0 h 2745420"/>
              <a:gd name="connsiteX3" fmla="*/ 3152733 w 3783279"/>
              <a:gd name="connsiteY3" fmla="*/ 0 h 2745420"/>
              <a:gd name="connsiteX4" fmla="*/ 3783279 w 3783279"/>
              <a:gd name="connsiteY4" fmla="*/ 0 h 2745420"/>
              <a:gd name="connsiteX5" fmla="*/ 3783279 w 3783279"/>
              <a:gd name="connsiteY5" fmla="*/ 1402270 h 2745420"/>
              <a:gd name="connsiteX6" fmla="*/ 3783279 w 3783279"/>
              <a:gd name="connsiteY6" fmla="*/ 1402270 h 2745420"/>
              <a:gd name="connsiteX7" fmla="*/ 3783279 w 3783279"/>
              <a:gd name="connsiteY7" fmla="*/ 2003243 h 2745420"/>
              <a:gd name="connsiteX8" fmla="*/ 3783279 w 3783279"/>
              <a:gd name="connsiteY8" fmla="*/ 2403891 h 2745420"/>
              <a:gd name="connsiteX9" fmla="*/ 2379010 w 3783279"/>
              <a:gd name="connsiteY9" fmla="*/ 2415615 h 2745420"/>
              <a:gd name="connsiteX10" fmla="*/ 2006182 w 3783279"/>
              <a:gd name="connsiteY10" fmla="*/ 2745420 h 2745420"/>
              <a:gd name="connsiteX11" fmla="*/ 1521113 w 3783279"/>
              <a:gd name="connsiteY11" fmla="*/ 2403890 h 2745420"/>
              <a:gd name="connsiteX12" fmla="*/ 0 w 3783279"/>
              <a:gd name="connsiteY12" fmla="*/ 2403891 h 2745420"/>
              <a:gd name="connsiteX13" fmla="*/ 0 w 3783279"/>
              <a:gd name="connsiteY13" fmla="*/ 2003243 h 2745420"/>
              <a:gd name="connsiteX14" fmla="*/ 0 w 3783279"/>
              <a:gd name="connsiteY14" fmla="*/ 1402270 h 2745420"/>
              <a:gd name="connsiteX15" fmla="*/ 0 w 3783279"/>
              <a:gd name="connsiteY15" fmla="*/ 1402270 h 2745420"/>
              <a:gd name="connsiteX16" fmla="*/ 0 w 3783279"/>
              <a:gd name="connsiteY16" fmla="*/ 0 h 2745420"/>
              <a:gd name="connsiteX0" fmla="*/ 0 w 3783279"/>
              <a:gd name="connsiteY0" fmla="*/ 0 h 2745420"/>
              <a:gd name="connsiteX1" fmla="*/ 2206913 w 3783279"/>
              <a:gd name="connsiteY1" fmla="*/ 0 h 2745420"/>
              <a:gd name="connsiteX2" fmla="*/ 2206913 w 3783279"/>
              <a:gd name="connsiteY2" fmla="*/ 0 h 2745420"/>
              <a:gd name="connsiteX3" fmla="*/ 3152733 w 3783279"/>
              <a:gd name="connsiteY3" fmla="*/ 0 h 2745420"/>
              <a:gd name="connsiteX4" fmla="*/ 3783279 w 3783279"/>
              <a:gd name="connsiteY4" fmla="*/ 0 h 2745420"/>
              <a:gd name="connsiteX5" fmla="*/ 3783279 w 3783279"/>
              <a:gd name="connsiteY5" fmla="*/ 1402270 h 2745420"/>
              <a:gd name="connsiteX6" fmla="*/ 3783279 w 3783279"/>
              <a:gd name="connsiteY6" fmla="*/ 1402270 h 2745420"/>
              <a:gd name="connsiteX7" fmla="*/ 3783279 w 3783279"/>
              <a:gd name="connsiteY7" fmla="*/ 2003243 h 2745420"/>
              <a:gd name="connsiteX8" fmla="*/ 3783279 w 3783279"/>
              <a:gd name="connsiteY8" fmla="*/ 2403891 h 2745420"/>
              <a:gd name="connsiteX9" fmla="*/ 2379010 w 3783279"/>
              <a:gd name="connsiteY9" fmla="*/ 2398030 h 2745420"/>
              <a:gd name="connsiteX10" fmla="*/ 2006182 w 3783279"/>
              <a:gd name="connsiteY10" fmla="*/ 2745420 h 2745420"/>
              <a:gd name="connsiteX11" fmla="*/ 1521113 w 3783279"/>
              <a:gd name="connsiteY11" fmla="*/ 2403890 h 2745420"/>
              <a:gd name="connsiteX12" fmla="*/ 0 w 3783279"/>
              <a:gd name="connsiteY12" fmla="*/ 2403891 h 2745420"/>
              <a:gd name="connsiteX13" fmla="*/ 0 w 3783279"/>
              <a:gd name="connsiteY13" fmla="*/ 2003243 h 2745420"/>
              <a:gd name="connsiteX14" fmla="*/ 0 w 3783279"/>
              <a:gd name="connsiteY14" fmla="*/ 1402270 h 2745420"/>
              <a:gd name="connsiteX15" fmla="*/ 0 w 3783279"/>
              <a:gd name="connsiteY15" fmla="*/ 1402270 h 2745420"/>
              <a:gd name="connsiteX16" fmla="*/ 0 w 3783279"/>
              <a:gd name="connsiteY16" fmla="*/ 0 h 2745420"/>
              <a:gd name="connsiteX0" fmla="*/ 0 w 3783279"/>
              <a:gd name="connsiteY0" fmla="*/ 0 h 2745420"/>
              <a:gd name="connsiteX1" fmla="*/ 2206913 w 3783279"/>
              <a:gd name="connsiteY1" fmla="*/ 0 h 2745420"/>
              <a:gd name="connsiteX2" fmla="*/ 2206913 w 3783279"/>
              <a:gd name="connsiteY2" fmla="*/ 0 h 2745420"/>
              <a:gd name="connsiteX3" fmla="*/ 3152733 w 3783279"/>
              <a:gd name="connsiteY3" fmla="*/ 0 h 2745420"/>
              <a:gd name="connsiteX4" fmla="*/ 3783279 w 3783279"/>
              <a:gd name="connsiteY4" fmla="*/ 0 h 2745420"/>
              <a:gd name="connsiteX5" fmla="*/ 3783279 w 3783279"/>
              <a:gd name="connsiteY5" fmla="*/ 1402270 h 2745420"/>
              <a:gd name="connsiteX6" fmla="*/ 3783279 w 3783279"/>
              <a:gd name="connsiteY6" fmla="*/ 1402270 h 2745420"/>
              <a:gd name="connsiteX7" fmla="*/ 3783279 w 3783279"/>
              <a:gd name="connsiteY7" fmla="*/ 2003243 h 2745420"/>
              <a:gd name="connsiteX8" fmla="*/ 3783279 w 3783279"/>
              <a:gd name="connsiteY8" fmla="*/ 2403891 h 2745420"/>
              <a:gd name="connsiteX9" fmla="*/ 2379010 w 3783279"/>
              <a:gd name="connsiteY9" fmla="*/ 2415614 h 2745420"/>
              <a:gd name="connsiteX10" fmla="*/ 2006182 w 3783279"/>
              <a:gd name="connsiteY10" fmla="*/ 2745420 h 2745420"/>
              <a:gd name="connsiteX11" fmla="*/ 1521113 w 3783279"/>
              <a:gd name="connsiteY11" fmla="*/ 2403890 h 2745420"/>
              <a:gd name="connsiteX12" fmla="*/ 0 w 3783279"/>
              <a:gd name="connsiteY12" fmla="*/ 2403891 h 2745420"/>
              <a:gd name="connsiteX13" fmla="*/ 0 w 3783279"/>
              <a:gd name="connsiteY13" fmla="*/ 2003243 h 2745420"/>
              <a:gd name="connsiteX14" fmla="*/ 0 w 3783279"/>
              <a:gd name="connsiteY14" fmla="*/ 1402270 h 2745420"/>
              <a:gd name="connsiteX15" fmla="*/ 0 w 3783279"/>
              <a:gd name="connsiteY15" fmla="*/ 1402270 h 2745420"/>
              <a:gd name="connsiteX16" fmla="*/ 0 w 3783279"/>
              <a:gd name="connsiteY16" fmla="*/ 0 h 2745420"/>
              <a:gd name="connsiteX0" fmla="*/ 0 w 3783279"/>
              <a:gd name="connsiteY0" fmla="*/ 0 h 2745420"/>
              <a:gd name="connsiteX1" fmla="*/ 2206913 w 3783279"/>
              <a:gd name="connsiteY1" fmla="*/ 0 h 2745420"/>
              <a:gd name="connsiteX2" fmla="*/ 2206913 w 3783279"/>
              <a:gd name="connsiteY2" fmla="*/ 0 h 2745420"/>
              <a:gd name="connsiteX3" fmla="*/ 3152733 w 3783279"/>
              <a:gd name="connsiteY3" fmla="*/ 0 h 2745420"/>
              <a:gd name="connsiteX4" fmla="*/ 3783279 w 3783279"/>
              <a:gd name="connsiteY4" fmla="*/ 0 h 2745420"/>
              <a:gd name="connsiteX5" fmla="*/ 3783279 w 3783279"/>
              <a:gd name="connsiteY5" fmla="*/ 1402270 h 2745420"/>
              <a:gd name="connsiteX6" fmla="*/ 3783279 w 3783279"/>
              <a:gd name="connsiteY6" fmla="*/ 1402270 h 2745420"/>
              <a:gd name="connsiteX7" fmla="*/ 3783279 w 3783279"/>
              <a:gd name="connsiteY7" fmla="*/ 2003243 h 2745420"/>
              <a:gd name="connsiteX8" fmla="*/ 3783279 w 3783279"/>
              <a:gd name="connsiteY8" fmla="*/ 2403891 h 2745420"/>
              <a:gd name="connsiteX9" fmla="*/ 2379010 w 3783279"/>
              <a:gd name="connsiteY9" fmla="*/ 2415614 h 2745420"/>
              <a:gd name="connsiteX10" fmla="*/ 2006182 w 3783279"/>
              <a:gd name="connsiteY10" fmla="*/ 2745420 h 2745420"/>
              <a:gd name="connsiteX11" fmla="*/ 1521113 w 3783279"/>
              <a:gd name="connsiteY11" fmla="*/ 2403890 h 2745420"/>
              <a:gd name="connsiteX12" fmla="*/ 0 w 3783279"/>
              <a:gd name="connsiteY12" fmla="*/ 2403891 h 2745420"/>
              <a:gd name="connsiteX13" fmla="*/ 0 w 3783279"/>
              <a:gd name="connsiteY13" fmla="*/ 2003243 h 2745420"/>
              <a:gd name="connsiteX14" fmla="*/ 0 w 3783279"/>
              <a:gd name="connsiteY14" fmla="*/ 1402270 h 2745420"/>
              <a:gd name="connsiteX15" fmla="*/ 0 w 3783279"/>
              <a:gd name="connsiteY15" fmla="*/ 1402270 h 2745420"/>
              <a:gd name="connsiteX16" fmla="*/ 0 w 3783279"/>
              <a:gd name="connsiteY16" fmla="*/ 0 h 2745420"/>
              <a:gd name="connsiteX0" fmla="*/ 0 w 3783279"/>
              <a:gd name="connsiteY0" fmla="*/ 0 h 2745420"/>
              <a:gd name="connsiteX1" fmla="*/ 2206913 w 3783279"/>
              <a:gd name="connsiteY1" fmla="*/ 0 h 2745420"/>
              <a:gd name="connsiteX2" fmla="*/ 2206913 w 3783279"/>
              <a:gd name="connsiteY2" fmla="*/ 0 h 2745420"/>
              <a:gd name="connsiteX3" fmla="*/ 3152733 w 3783279"/>
              <a:gd name="connsiteY3" fmla="*/ 0 h 2745420"/>
              <a:gd name="connsiteX4" fmla="*/ 3783279 w 3783279"/>
              <a:gd name="connsiteY4" fmla="*/ 0 h 2745420"/>
              <a:gd name="connsiteX5" fmla="*/ 3783279 w 3783279"/>
              <a:gd name="connsiteY5" fmla="*/ 1402270 h 2745420"/>
              <a:gd name="connsiteX6" fmla="*/ 3783279 w 3783279"/>
              <a:gd name="connsiteY6" fmla="*/ 1402270 h 2745420"/>
              <a:gd name="connsiteX7" fmla="*/ 3783279 w 3783279"/>
              <a:gd name="connsiteY7" fmla="*/ 2003243 h 2745420"/>
              <a:gd name="connsiteX8" fmla="*/ 3783279 w 3783279"/>
              <a:gd name="connsiteY8" fmla="*/ 2403891 h 2745420"/>
              <a:gd name="connsiteX9" fmla="*/ 2379010 w 3783279"/>
              <a:gd name="connsiteY9" fmla="*/ 2415614 h 2745420"/>
              <a:gd name="connsiteX10" fmla="*/ 2006182 w 3783279"/>
              <a:gd name="connsiteY10" fmla="*/ 2745420 h 2745420"/>
              <a:gd name="connsiteX11" fmla="*/ 1521113 w 3783279"/>
              <a:gd name="connsiteY11" fmla="*/ 2403890 h 2745420"/>
              <a:gd name="connsiteX12" fmla="*/ 0 w 3783279"/>
              <a:gd name="connsiteY12" fmla="*/ 2403891 h 2745420"/>
              <a:gd name="connsiteX13" fmla="*/ 0 w 3783279"/>
              <a:gd name="connsiteY13" fmla="*/ 2003243 h 2745420"/>
              <a:gd name="connsiteX14" fmla="*/ 0 w 3783279"/>
              <a:gd name="connsiteY14" fmla="*/ 1402270 h 2745420"/>
              <a:gd name="connsiteX15" fmla="*/ 0 w 3783279"/>
              <a:gd name="connsiteY15" fmla="*/ 1402270 h 2745420"/>
              <a:gd name="connsiteX16" fmla="*/ 0 w 3783279"/>
              <a:gd name="connsiteY16" fmla="*/ 0 h 2745420"/>
              <a:gd name="connsiteX0" fmla="*/ 0 w 3783279"/>
              <a:gd name="connsiteY0" fmla="*/ 0 h 2745420"/>
              <a:gd name="connsiteX1" fmla="*/ 2206913 w 3783279"/>
              <a:gd name="connsiteY1" fmla="*/ 0 h 2745420"/>
              <a:gd name="connsiteX2" fmla="*/ 2206913 w 3783279"/>
              <a:gd name="connsiteY2" fmla="*/ 0 h 2745420"/>
              <a:gd name="connsiteX3" fmla="*/ 3152733 w 3783279"/>
              <a:gd name="connsiteY3" fmla="*/ 0 h 2745420"/>
              <a:gd name="connsiteX4" fmla="*/ 3783279 w 3783279"/>
              <a:gd name="connsiteY4" fmla="*/ 0 h 2745420"/>
              <a:gd name="connsiteX5" fmla="*/ 3783279 w 3783279"/>
              <a:gd name="connsiteY5" fmla="*/ 1402270 h 2745420"/>
              <a:gd name="connsiteX6" fmla="*/ 3783279 w 3783279"/>
              <a:gd name="connsiteY6" fmla="*/ 1402270 h 2745420"/>
              <a:gd name="connsiteX7" fmla="*/ 3783279 w 3783279"/>
              <a:gd name="connsiteY7" fmla="*/ 2003243 h 2745420"/>
              <a:gd name="connsiteX8" fmla="*/ 3783279 w 3783279"/>
              <a:gd name="connsiteY8" fmla="*/ 2403891 h 2745420"/>
              <a:gd name="connsiteX9" fmla="*/ 2367287 w 3783279"/>
              <a:gd name="connsiteY9" fmla="*/ 2415614 h 2745420"/>
              <a:gd name="connsiteX10" fmla="*/ 2006182 w 3783279"/>
              <a:gd name="connsiteY10" fmla="*/ 2745420 h 2745420"/>
              <a:gd name="connsiteX11" fmla="*/ 1521113 w 3783279"/>
              <a:gd name="connsiteY11" fmla="*/ 2403890 h 2745420"/>
              <a:gd name="connsiteX12" fmla="*/ 0 w 3783279"/>
              <a:gd name="connsiteY12" fmla="*/ 2403891 h 2745420"/>
              <a:gd name="connsiteX13" fmla="*/ 0 w 3783279"/>
              <a:gd name="connsiteY13" fmla="*/ 2003243 h 2745420"/>
              <a:gd name="connsiteX14" fmla="*/ 0 w 3783279"/>
              <a:gd name="connsiteY14" fmla="*/ 1402270 h 2745420"/>
              <a:gd name="connsiteX15" fmla="*/ 0 w 3783279"/>
              <a:gd name="connsiteY15" fmla="*/ 1402270 h 2745420"/>
              <a:gd name="connsiteX16" fmla="*/ 0 w 3783279"/>
              <a:gd name="connsiteY16" fmla="*/ 0 h 2745420"/>
              <a:gd name="connsiteX0" fmla="*/ 0 w 3783279"/>
              <a:gd name="connsiteY0" fmla="*/ 0 h 2745420"/>
              <a:gd name="connsiteX1" fmla="*/ 2206913 w 3783279"/>
              <a:gd name="connsiteY1" fmla="*/ 0 h 2745420"/>
              <a:gd name="connsiteX2" fmla="*/ 2206913 w 3783279"/>
              <a:gd name="connsiteY2" fmla="*/ 0 h 2745420"/>
              <a:gd name="connsiteX3" fmla="*/ 3152733 w 3783279"/>
              <a:gd name="connsiteY3" fmla="*/ 0 h 2745420"/>
              <a:gd name="connsiteX4" fmla="*/ 3783279 w 3783279"/>
              <a:gd name="connsiteY4" fmla="*/ 0 h 2745420"/>
              <a:gd name="connsiteX5" fmla="*/ 3783279 w 3783279"/>
              <a:gd name="connsiteY5" fmla="*/ 1402270 h 2745420"/>
              <a:gd name="connsiteX6" fmla="*/ 3783279 w 3783279"/>
              <a:gd name="connsiteY6" fmla="*/ 1402270 h 2745420"/>
              <a:gd name="connsiteX7" fmla="*/ 3783279 w 3783279"/>
              <a:gd name="connsiteY7" fmla="*/ 2003243 h 2745420"/>
              <a:gd name="connsiteX8" fmla="*/ 3783279 w 3783279"/>
              <a:gd name="connsiteY8" fmla="*/ 2403891 h 2745420"/>
              <a:gd name="connsiteX9" fmla="*/ 2388887 w 3783279"/>
              <a:gd name="connsiteY9" fmla="*/ 2401214 h 2745420"/>
              <a:gd name="connsiteX10" fmla="*/ 2006182 w 3783279"/>
              <a:gd name="connsiteY10" fmla="*/ 2745420 h 2745420"/>
              <a:gd name="connsiteX11" fmla="*/ 1521113 w 3783279"/>
              <a:gd name="connsiteY11" fmla="*/ 2403890 h 2745420"/>
              <a:gd name="connsiteX12" fmla="*/ 0 w 3783279"/>
              <a:gd name="connsiteY12" fmla="*/ 2403891 h 2745420"/>
              <a:gd name="connsiteX13" fmla="*/ 0 w 3783279"/>
              <a:gd name="connsiteY13" fmla="*/ 2003243 h 2745420"/>
              <a:gd name="connsiteX14" fmla="*/ 0 w 3783279"/>
              <a:gd name="connsiteY14" fmla="*/ 1402270 h 2745420"/>
              <a:gd name="connsiteX15" fmla="*/ 0 w 3783279"/>
              <a:gd name="connsiteY15" fmla="*/ 1402270 h 2745420"/>
              <a:gd name="connsiteX16" fmla="*/ 0 w 3783279"/>
              <a:gd name="connsiteY16" fmla="*/ 0 h 2745420"/>
              <a:gd name="connsiteX0" fmla="*/ 0 w 3783279"/>
              <a:gd name="connsiteY0" fmla="*/ 0 h 2745420"/>
              <a:gd name="connsiteX1" fmla="*/ 2206913 w 3783279"/>
              <a:gd name="connsiteY1" fmla="*/ 0 h 2745420"/>
              <a:gd name="connsiteX2" fmla="*/ 2206913 w 3783279"/>
              <a:gd name="connsiteY2" fmla="*/ 0 h 2745420"/>
              <a:gd name="connsiteX3" fmla="*/ 3152733 w 3783279"/>
              <a:gd name="connsiteY3" fmla="*/ 0 h 2745420"/>
              <a:gd name="connsiteX4" fmla="*/ 3783279 w 3783279"/>
              <a:gd name="connsiteY4" fmla="*/ 0 h 2745420"/>
              <a:gd name="connsiteX5" fmla="*/ 3783279 w 3783279"/>
              <a:gd name="connsiteY5" fmla="*/ 1402270 h 2745420"/>
              <a:gd name="connsiteX6" fmla="*/ 3783279 w 3783279"/>
              <a:gd name="connsiteY6" fmla="*/ 1402270 h 2745420"/>
              <a:gd name="connsiteX7" fmla="*/ 3783279 w 3783279"/>
              <a:gd name="connsiteY7" fmla="*/ 2003243 h 2745420"/>
              <a:gd name="connsiteX8" fmla="*/ 3783279 w 3783279"/>
              <a:gd name="connsiteY8" fmla="*/ 2403891 h 2745420"/>
              <a:gd name="connsiteX9" fmla="*/ 2381687 w 3783279"/>
              <a:gd name="connsiteY9" fmla="*/ 2401214 h 2745420"/>
              <a:gd name="connsiteX10" fmla="*/ 2006182 w 3783279"/>
              <a:gd name="connsiteY10" fmla="*/ 2745420 h 2745420"/>
              <a:gd name="connsiteX11" fmla="*/ 1521113 w 3783279"/>
              <a:gd name="connsiteY11" fmla="*/ 2403890 h 2745420"/>
              <a:gd name="connsiteX12" fmla="*/ 0 w 3783279"/>
              <a:gd name="connsiteY12" fmla="*/ 2403891 h 2745420"/>
              <a:gd name="connsiteX13" fmla="*/ 0 w 3783279"/>
              <a:gd name="connsiteY13" fmla="*/ 2003243 h 2745420"/>
              <a:gd name="connsiteX14" fmla="*/ 0 w 3783279"/>
              <a:gd name="connsiteY14" fmla="*/ 1402270 h 2745420"/>
              <a:gd name="connsiteX15" fmla="*/ 0 w 3783279"/>
              <a:gd name="connsiteY15" fmla="*/ 1402270 h 2745420"/>
              <a:gd name="connsiteX16" fmla="*/ 0 w 3783279"/>
              <a:gd name="connsiteY16" fmla="*/ 0 h 2745420"/>
              <a:gd name="connsiteX0" fmla="*/ 0 w 3783279"/>
              <a:gd name="connsiteY0" fmla="*/ 0 h 2745420"/>
              <a:gd name="connsiteX1" fmla="*/ 2206913 w 3783279"/>
              <a:gd name="connsiteY1" fmla="*/ 0 h 2745420"/>
              <a:gd name="connsiteX2" fmla="*/ 2206913 w 3783279"/>
              <a:gd name="connsiteY2" fmla="*/ 0 h 2745420"/>
              <a:gd name="connsiteX3" fmla="*/ 3152733 w 3783279"/>
              <a:gd name="connsiteY3" fmla="*/ 0 h 2745420"/>
              <a:gd name="connsiteX4" fmla="*/ 3783279 w 3783279"/>
              <a:gd name="connsiteY4" fmla="*/ 0 h 2745420"/>
              <a:gd name="connsiteX5" fmla="*/ 3783279 w 3783279"/>
              <a:gd name="connsiteY5" fmla="*/ 1402270 h 2745420"/>
              <a:gd name="connsiteX6" fmla="*/ 3783279 w 3783279"/>
              <a:gd name="connsiteY6" fmla="*/ 1402270 h 2745420"/>
              <a:gd name="connsiteX7" fmla="*/ 3783279 w 3783279"/>
              <a:gd name="connsiteY7" fmla="*/ 2003243 h 2745420"/>
              <a:gd name="connsiteX8" fmla="*/ 3783279 w 3783279"/>
              <a:gd name="connsiteY8" fmla="*/ 2403891 h 2745420"/>
              <a:gd name="connsiteX9" fmla="*/ 2381687 w 3783279"/>
              <a:gd name="connsiteY9" fmla="*/ 2412014 h 2745420"/>
              <a:gd name="connsiteX10" fmla="*/ 2006182 w 3783279"/>
              <a:gd name="connsiteY10" fmla="*/ 2745420 h 2745420"/>
              <a:gd name="connsiteX11" fmla="*/ 1521113 w 3783279"/>
              <a:gd name="connsiteY11" fmla="*/ 2403890 h 2745420"/>
              <a:gd name="connsiteX12" fmla="*/ 0 w 3783279"/>
              <a:gd name="connsiteY12" fmla="*/ 2403891 h 2745420"/>
              <a:gd name="connsiteX13" fmla="*/ 0 w 3783279"/>
              <a:gd name="connsiteY13" fmla="*/ 2003243 h 2745420"/>
              <a:gd name="connsiteX14" fmla="*/ 0 w 3783279"/>
              <a:gd name="connsiteY14" fmla="*/ 1402270 h 2745420"/>
              <a:gd name="connsiteX15" fmla="*/ 0 w 3783279"/>
              <a:gd name="connsiteY15" fmla="*/ 1402270 h 2745420"/>
              <a:gd name="connsiteX16" fmla="*/ 0 w 3783279"/>
              <a:gd name="connsiteY16" fmla="*/ 0 h 2745420"/>
              <a:gd name="connsiteX0" fmla="*/ 0 w 3783279"/>
              <a:gd name="connsiteY0" fmla="*/ 0 h 2745420"/>
              <a:gd name="connsiteX1" fmla="*/ 2206913 w 3783279"/>
              <a:gd name="connsiteY1" fmla="*/ 0 h 2745420"/>
              <a:gd name="connsiteX2" fmla="*/ 2206913 w 3783279"/>
              <a:gd name="connsiteY2" fmla="*/ 0 h 2745420"/>
              <a:gd name="connsiteX3" fmla="*/ 3152733 w 3783279"/>
              <a:gd name="connsiteY3" fmla="*/ 0 h 2745420"/>
              <a:gd name="connsiteX4" fmla="*/ 3783279 w 3783279"/>
              <a:gd name="connsiteY4" fmla="*/ 0 h 2745420"/>
              <a:gd name="connsiteX5" fmla="*/ 3783279 w 3783279"/>
              <a:gd name="connsiteY5" fmla="*/ 1402270 h 2745420"/>
              <a:gd name="connsiteX6" fmla="*/ 3783279 w 3783279"/>
              <a:gd name="connsiteY6" fmla="*/ 1402270 h 2745420"/>
              <a:gd name="connsiteX7" fmla="*/ 3783279 w 3783279"/>
              <a:gd name="connsiteY7" fmla="*/ 2003243 h 2745420"/>
              <a:gd name="connsiteX8" fmla="*/ 3783279 w 3783279"/>
              <a:gd name="connsiteY8" fmla="*/ 2403891 h 2745420"/>
              <a:gd name="connsiteX9" fmla="*/ 2381687 w 3783279"/>
              <a:gd name="connsiteY9" fmla="*/ 2401214 h 2745420"/>
              <a:gd name="connsiteX10" fmla="*/ 2006182 w 3783279"/>
              <a:gd name="connsiteY10" fmla="*/ 2745420 h 2745420"/>
              <a:gd name="connsiteX11" fmla="*/ 1521113 w 3783279"/>
              <a:gd name="connsiteY11" fmla="*/ 2403890 h 2745420"/>
              <a:gd name="connsiteX12" fmla="*/ 0 w 3783279"/>
              <a:gd name="connsiteY12" fmla="*/ 2403891 h 2745420"/>
              <a:gd name="connsiteX13" fmla="*/ 0 w 3783279"/>
              <a:gd name="connsiteY13" fmla="*/ 2003243 h 2745420"/>
              <a:gd name="connsiteX14" fmla="*/ 0 w 3783279"/>
              <a:gd name="connsiteY14" fmla="*/ 1402270 h 2745420"/>
              <a:gd name="connsiteX15" fmla="*/ 0 w 3783279"/>
              <a:gd name="connsiteY15" fmla="*/ 1402270 h 2745420"/>
              <a:gd name="connsiteX16" fmla="*/ 0 w 3783279"/>
              <a:gd name="connsiteY16" fmla="*/ 0 h 2745420"/>
              <a:gd name="connsiteX0" fmla="*/ 0 w 3783279"/>
              <a:gd name="connsiteY0" fmla="*/ 0 h 2745420"/>
              <a:gd name="connsiteX1" fmla="*/ 2206913 w 3783279"/>
              <a:gd name="connsiteY1" fmla="*/ 0 h 2745420"/>
              <a:gd name="connsiteX2" fmla="*/ 2206913 w 3783279"/>
              <a:gd name="connsiteY2" fmla="*/ 0 h 2745420"/>
              <a:gd name="connsiteX3" fmla="*/ 3152733 w 3783279"/>
              <a:gd name="connsiteY3" fmla="*/ 0 h 2745420"/>
              <a:gd name="connsiteX4" fmla="*/ 3783279 w 3783279"/>
              <a:gd name="connsiteY4" fmla="*/ 0 h 2745420"/>
              <a:gd name="connsiteX5" fmla="*/ 3783279 w 3783279"/>
              <a:gd name="connsiteY5" fmla="*/ 1402270 h 2745420"/>
              <a:gd name="connsiteX6" fmla="*/ 3783279 w 3783279"/>
              <a:gd name="connsiteY6" fmla="*/ 1402270 h 2745420"/>
              <a:gd name="connsiteX7" fmla="*/ 3783279 w 3783279"/>
              <a:gd name="connsiteY7" fmla="*/ 2003243 h 2745420"/>
              <a:gd name="connsiteX8" fmla="*/ 3783279 w 3783279"/>
              <a:gd name="connsiteY8" fmla="*/ 2403891 h 2745420"/>
              <a:gd name="connsiteX9" fmla="*/ 2324087 w 3783279"/>
              <a:gd name="connsiteY9" fmla="*/ 2408414 h 2745420"/>
              <a:gd name="connsiteX10" fmla="*/ 2006182 w 3783279"/>
              <a:gd name="connsiteY10" fmla="*/ 2745420 h 2745420"/>
              <a:gd name="connsiteX11" fmla="*/ 1521113 w 3783279"/>
              <a:gd name="connsiteY11" fmla="*/ 2403890 h 2745420"/>
              <a:gd name="connsiteX12" fmla="*/ 0 w 3783279"/>
              <a:gd name="connsiteY12" fmla="*/ 2403891 h 2745420"/>
              <a:gd name="connsiteX13" fmla="*/ 0 w 3783279"/>
              <a:gd name="connsiteY13" fmla="*/ 2003243 h 2745420"/>
              <a:gd name="connsiteX14" fmla="*/ 0 w 3783279"/>
              <a:gd name="connsiteY14" fmla="*/ 1402270 h 2745420"/>
              <a:gd name="connsiteX15" fmla="*/ 0 w 3783279"/>
              <a:gd name="connsiteY15" fmla="*/ 1402270 h 2745420"/>
              <a:gd name="connsiteX16" fmla="*/ 0 w 3783279"/>
              <a:gd name="connsiteY16" fmla="*/ 0 h 2745420"/>
              <a:gd name="connsiteX0" fmla="*/ 0 w 3783279"/>
              <a:gd name="connsiteY0" fmla="*/ 0 h 2738220"/>
              <a:gd name="connsiteX1" fmla="*/ 2206913 w 3783279"/>
              <a:gd name="connsiteY1" fmla="*/ 0 h 2738220"/>
              <a:gd name="connsiteX2" fmla="*/ 2206913 w 3783279"/>
              <a:gd name="connsiteY2" fmla="*/ 0 h 2738220"/>
              <a:gd name="connsiteX3" fmla="*/ 3152733 w 3783279"/>
              <a:gd name="connsiteY3" fmla="*/ 0 h 2738220"/>
              <a:gd name="connsiteX4" fmla="*/ 3783279 w 3783279"/>
              <a:gd name="connsiteY4" fmla="*/ 0 h 2738220"/>
              <a:gd name="connsiteX5" fmla="*/ 3783279 w 3783279"/>
              <a:gd name="connsiteY5" fmla="*/ 1402270 h 2738220"/>
              <a:gd name="connsiteX6" fmla="*/ 3783279 w 3783279"/>
              <a:gd name="connsiteY6" fmla="*/ 1402270 h 2738220"/>
              <a:gd name="connsiteX7" fmla="*/ 3783279 w 3783279"/>
              <a:gd name="connsiteY7" fmla="*/ 2003243 h 2738220"/>
              <a:gd name="connsiteX8" fmla="*/ 3783279 w 3783279"/>
              <a:gd name="connsiteY8" fmla="*/ 2403891 h 2738220"/>
              <a:gd name="connsiteX9" fmla="*/ 2324087 w 3783279"/>
              <a:gd name="connsiteY9" fmla="*/ 2408414 h 2738220"/>
              <a:gd name="connsiteX10" fmla="*/ 1934182 w 3783279"/>
              <a:gd name="connsiteY10" fmla="*/ 2738220 h 2738220"/>
              <a:gd name="connsiteX11" fmla="*/ 1521113 w 3783279"/>
              <a:gd name="connsiteY11" fmla="*/ 2403890 h 2738220"/>
              <a:gd name="connsiteX12" fmla="*/ 0 w 3783279"/>
              <a:gd name="connsiteY12" fmla="*/ 2403891 h 2738220"/>
              <a:gd name="connsiteX13" fmla="*/ 0 w 3783279"/>
              <a:gd name="connsiteY13" fmla="*/ 2003243 h 2738220"/>
              <a:gd name="connsiteX14" fmla="*/ 0 w 3783279"/>
              <a:gd name="connsiteY14" fmla="*/ 1402270 h 2738220"/>
              <a:gd name="connsiteX15" fmla="*/ 0 w 3783279"/>
              <a:gd name="connsiteY15" fmla="*/ 1402270 h 2738220"/>
              <a:gd name="connsiteX16" fmla="*/ 0 w 3783279"/>
              <a:gd name="connsiteY16" fmla="*/ 0 h 2738220"/>
              <a:gd name="connsiteX0" fmla="*/ 0 w 3783279"/>
              <a:gd name="connsiteY0" fmla="*/ 0 h 2741820"/>
              <a:gd name="connsiteX1" fmla="*/ 2206913 w 3783279"/>
              <a:gd name="connsiteY1" fmla="*/ 0 h 2741820"/>
              <a:gd name="connsiteX2" fmla="*/ 2206913 w 3783279"/>
              <a:gd name="connsiteY2" fmla="*/ 0 h 2741820"/>
              <a:gd name="connsiteX3" fmla="*/ 3152733 w 3783279"/>
              <a:gd name="connsiteY3" fmla="*/ 0 h 2741820"/>
              <a:gd name="connsiteX4" fmla="*/ 3783279 w 3783279"/>
              <a:gd name="connsiteY4" fmla="*/ 0 h 2741820"/>
              <a:gd name="connsiteX5" fmla="*/ 3783279 w 3783279"/>
              <a:gd name="connsiteY5" fmla="*/ 1402270 h 2741820"/>
              <a:gd name="connsiteX6" fmla="*/ 3783279 w 3783279"/>
              <a:gd name="connsiteY6" fmla="*/ 1402270 h 2741820"/>
              <a:gd name="connsiteX7" fmla="*/ 3783279 w 3783279"/>
              <a:gd name="connsiteY7" fmla="*/ 2003243 h 2741820"/>
              <a:gd name="connsiteX8" fmla="*/ 3783279 w 3783279"/>
              <a:gd name="connsiteY8" fmla="*/ 2403891 h 2741820"/>
              <a:gd name="connsiteX9" fmla="*/ 2324087 w 3783279"/>
              <a:gd name="connsiteY9" fmla="*/ 2408414 h 2741820"/>
              <a:gd name="connsiteX10" fmla="*/ 1919782 w 3783279"/>
              <a:gd name="connsiteY10" fmla="*/ 2741820 h 2741820"/>
              <a:gd name="connsiteX11" fmla="*/ 1521113 w 3783279"/>
              <a:gd name="connsiteY11" fmla="*/ 2403890 h 2741820"/>
              <a:gd name="connsiteX12" fmla="*/ 0 w 3783279"/>
              <a:gd name="connsiteY12" fmla="*/ 2403891 h 2741820"/>
              <a:gd name="connsiteX13" fmla="*/ 0 w 3783279"/>
              <a:gd name="connsiteY13" fmla="*/ 2003243 h 2741820"/>
              <a:gd name="connsiteX14" fmla="*/ 0 w 3783279"/>
              <a:gd name="connsiteY14" fmla="*/ 1402270 h 2741820"/>
              <a:gd name="connsiteX15" fmla="*/ 0 w 3783279"/>
              <a:gd name="connsiteY15" fmla="*/ 1402270 h 2741820"/>
              <a:gd name="connsiteX16" fmla="*/ 0 w 3783279"/>
              <a:gd name="connsiteY16" fmla="*/ 0 h 2741820"/>
              <a:gd name="connsiteX0" fmla="*/ 0 w 3783279"/>
              <a:gd name="connsiteY0" fmla="*/ 0 h 2741820"/>
              <a:gd name="connsiteX1" fmla="*/ 2206913 w 3783279"/>
              <a:gd name="connsiteY1" fmla="*/ 0 h 2741820"/>
              <a:gd name="connsiteX2" fmla="*/ 2206913 w 3783279"/>
              <a:gd name="connsiteY2" fmla="*/ 0 h 2741820"/>
              <a:gd name="connsiteX3" fmla="*/ 3152733 w 3783279"/>
              <a:gd name="connsiteY3" fmla="*/ 0 h 2741820"/>
              <a:gd name="connsiteX4" fmla="*/ 3783279 w 3783279"/>
              <a:gd name="connsiteY4" fmla="*/ 0 h 2741820"/>
              <a:gd name="connsiteX5" fmla="*/ 3783279 w 3783279"/>
              <a:gd name="connsiteY5" fmla="*/ 1402270 h 2741820"/>
              <a:gd name="connsiteX6" fmla="*/ 3783279 w 3783279"/>
              <a:gd name="connsiteY6" fmla="*/ 1402270 h 2741820"/>
              <a:gd name="connsiteX7" fmla="*/ 3783279 w 3783279"/>
              <a:gd name="connsiteY7" fmla="*/ 2003243 h 2741820"/>
              <a:gd name="connsiteX8" fmla="*/ 3783279 w 3783279"/>
              <a:gd name="connsiteY8" fmla="*/ 2403891 h 2741820"/>
              <a:gd name="connsiteX9" fmla="*/ 2324087 w 3783279"/>
              <a:gd name="connsiteY9" fmla="*/ 2401214 h 2741820"/>
              <a:gd name="connsiteX10" fmla="*/ 1919782 w 3783279"/>
              <a:gd name="connsiteY10" fmla="*/ 2741820 h 2741820"/>
              <a:gd name="connsiteX11" fmla="*/ 1521113 w 3783279"/>
              <a:gd name="connsiteY11" fmla="*/ 2403890 h 2741820"/>
              <a:gd name="connsiteX12" fmla="*/ 0 w 3783279"/>
              <a:gd name="connsiteY12" fmla="*/ 2403891 h 2741820"/>
              <a:gd name="connsiteX13" fmla="*/ 0 w 3783279"/>
              <a:gd name="connsiteY13" fmla="*/ 2003243 h 2741820"/>
              <a:gd name="connsiteX14" fmla="*/ 0 w 3783279"/>
              <a:gd name="connsiteY14" fmla="*/ 1402270 h 2741820"/>
              <a:gd name="connsiteX15" fmla="*/ 0 w 3783279"/>
              <a:gd name="connsiteY15" fmla="*/ 1402270 h 2741820"/>
              <a:gd name="connsiteX16" fmla="*/ 0 w 3783279"/>
              <a:gd name="connsiteY16" fmla="*/ 0 h 2741820"/>
              <a:gd name="connsiteX0" fmla="*/ 0 w 3783279"/>
              <a:gd name="connsiteY0" fmla="*/ 0 h 2741820"/>
              <a:gd name="connsiteX1" fmla="*/ 2206913 w 3783279"/>
              <a:gd name="connsiteY1" fmla="*/ 0 h 2741820"/>
              <a:gd name="connsiteX2" fmla="*/ 2206913 w 3783279"/>
              <a:gd name="connsiteY2" fmla="*/ 0 h 2741820"/>
              <a:gd name="connsiteX3" fmla="*/ 3152733 w 3783279"/>
              <a:gd name="connsiteY3" fmla="*/ 0 h 2741820"/>
              <a:gd name="connsiteX4" fmla="*/ 3783279 w 3783279"/>
              <a:gd name="connsiteY4" fmla="*/ 0 h 2741820"/>
              <a:gd name="connsiteX5" fmla="*/ 3783279 w 3783279"/>
              <a:gd name="connsiteY5" fmla="*/ 1402270 h 2741820"/>
              <a:gd name="connsiteX6" fmla="*/ 3783279 w 3783279"/>
              <a:gd name="connsiteY6" fmla="*/ 1402270 h 2741820"/>
              <a:gd name="connsiteX7" fmla="*/ 3783279 w 3783279"/>
              <a:gd name="connsiteY7" fmla="*/ 2003243 h 2741820"/>
              <a:gd name="connsiteX8" fmla="*/ 3783279 w 3783279"/>
              <a:gd name="connsiteY8" fmla="*/ 2403891 h 2741820"/>
              <a:gd name="connsiteX9" fmla="*/ 2324087 w 3783279"/>
              <a:gd name="connsiteY9" fmla="*/ 2415614 h 2741820"/>
              <a:gd name="connsiteX10" fmla="*/ 1919782 w 3783279"/>
              <a:gd name="connsiteY10" fmla="*/ 2741820 h 2741820"/>
              <a:gd name="connsiteX11" fmla="*/ 1521113 w 3783279"/>
              <a:gd name="connsiteY11" fmla="*/ 2403890 h 2741820"/>
              <a:gd name="connsiteX12" fmla="*/ 0 w 3783279"/>
              <a:gd name="connsiteY12" fmla="*/ 2403891 h 2741820"/>
              <a:gd name="connsiteX13" fmla="*/ 0 w 3783279"/>
              <a:gd name="connsiteY13" fmla="*/ 2003243 h 2741820"/>
              <a:gd name="connsiteX14" fmla="*/ 0 w 3783279"/>
              <a:gd name="connsiteY14" fmla="*/ 1402270 h 2741820"/>
              <a:gd name="connsiteX15" fmla="*/ 0 w 3783279"/>
              <a:gd name="connsiteY15" fmla="*/ 1402270 h 2741820"/>
              <a:gd name="connsiteX16" fmla="*/ 0 w 3783279"/>
              <a:gd name="connsiteY16" fmla="*/ 0 h 2741820"/>
              <a:gd name="connsiteX0" fmla="*/ 0 w 3783279"/>
              <a:gd name="connsiteY0" fmla="*/ 0 h 2741820"/>
              <a:gd name="connsiteX1" fmla="*/ 2206913 w 3783279"/>
              <a:gd name="connsiteY1" fmla="*/ 0 h 2741820"/>
              <a:gd name="connsiteX2" fmla="*/ 2206913 w 3783279"/>
              <a:gd name="connsiteY2" fmla="*/ 0 h 2741820"/>
              <a:gd name="connsiteX3" fmla="*/ 3152733 w 3783279"/>
              <a:gd name="connsiteY3" fmla="*/ 0 h 2741820"/>
              <a:gd name="connsiteX4" fmla="*/ 3783279 w 3783279"/>
              <a:gd name="connsiteY4" fmla="*/ 0 h 2741820"/>
              <a:gd name="connsiteX5" fmla="*/ 3783279 w 3783279"/>
              <a:gd name="connsiteY5" fmla="*/ 1402270 h 2741820"/>
              <a:gd name="connsiteX6" fmla="*/ 3783279 w 3783279"/>
              <a:gd name="connsiteY6" fmla="*/ 1402270 h 2741820"/>
              <a:gd name="connsiteX7" fmla="*/ 3783279 w 3783279"/>
              <a:gd name="connsiteY7" fmla="*/ 2003243 h 2741820"/>
              <a:gd name="connsiteX8" fmla="*/ 3783279 w 3783279"/>
              <a:gd name="connsiteY8" fmla="*/ 2403891 h 2741820"/>
              <a:gd name="connsiteX9" fmla="*/ 2320487 w 3783279"/>
              <a:gd name="connsiteY9" fmla="*/ 2415614 h 2741820"/>
              <a:gd name="connsiteX10" fmla="*/ 1919782 w 3783279"/>
              <a:gd name="connsiteY10" fmla="*/ 2741820 h 2741820"/>
              <a:gd name="connsiteX11" fmla="*/ 1521113 w 3783279"/>
              <a:gd name="connsiteY11" fmla="*/ 2403890 h 2741820"/>
              <a:gd name="connsiteX12" fmla="*/ 0 w 3783279"/>
              <a:gd name="connsiteY12" fmla="*/ 2403891 h 2741820"/>
              <a:gd name="connsiteX13" fmla="*/ 0 w 3783279"/>
              <a:gd name="connsiteY13" fmla="*/ 2003243 h 2741820"/>
              <a:gd name="connsiteX14" fmla="*/ 0 w 3783279"/>
              <a:gd name="connsiteY14" fmla="*/ 1402270 h 2741820"/>
              <a:gd name="connsiteX15" fmla="*/ 0 w 3783279"/>
              <a:gd name="connsiteY15" fmla="*/ 1402270 h 2741820"/>
              <a:gd name="connsiteX16" fmla="*/ 0 w 3783279"/>
              <a:gd name="connsiteY16" fmla="*/ 0 h 27418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3783279" h="2741820">
                <a:moveTo>
                  <a:pt x="0" y="0"/>
                </a:moveTo>
                <a:lnTo>
                  <a:pt x="2206913" y="0"/>
                </a:lnTo>
                <a:lnTo>
                  <a:pt x="2206913" y="0"/>
                </a:lnTo>
                <a:lnTo>
                  <a:pt x="3152733" y="0"/>
                </a:lnTo>
                <a:lnTo>
                  <a:pt x="3783279" y="0"/>
                </a:lnTo>
                <a:lnTo>
                  <a:pt x="3783279" y="1402270"/>
                </a:lnTo>
                <a:lnTo>
                  <a:pt x="3783279" y="1402270"/>
                </a:lnTo>
                <a:lnTo>
                  <a:pt x="3783279" y="2003243"/>
                </a:lnTo>
                <a:lnTo>
                  <a:pt x="3783279" y="2403891"/>
                </a:lnTo>
                <a:lnTo>
                  <a:pt x="2320487" y="2415614"/>
                </a:lnTo>
                <a:lnTo>
                  <a:pt x="1919782" y="2741820"/>
                </a:lnTo>
                <a:lnTo>
                  <a:pt x="1521113" y="2403890"/>
                </a:lnTo>
                <a:lnTo>
                  <a:pt x="0" y="2403891"/>
                </a:lnTo>
                <a:lnTo>
                  <a:pt x="0" y="2003243"/>
                </a:lnTo>
                <a:lnTo>
                  <a:pt x="0" y="1402270"/>
                </a:lnTo>
                <a:lnTo>
                  <a:pt x="0" y="140227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anchor="t">
            <a:normAutofit/>
          </a:bodyPr>
          <a:lstStyle>
            <a:lvl1pPr marL="0" indent="0">
              <a:buNone/>
              <a:defRPr sz="1000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942716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3-Pic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icture Placeholder 16">
            <a:extLst>
              <a:ext uri="{FF2B5EF4-FFF2-40B4-BE49-F238E27FC236}">
                <a16:creationId xmlns="" xmlns:a16="http://schemas.microsoft.com/office/drawing/2014/main" id="{D37AFBB8-55F8-69E5-6268-C8F41CBBACAE}"/>
              </a:ext>
            </a:extLst>
          </p:cNvPr>
          <p:cNvSpPr>
            <a:spLocks noGrp="1"/>
          </p:cNvSpPr>
          <p:nvPr>
            <p:ph type="pic" sz="quarter" idx="31"/>
          </p:nvPr>
        </p:nvSpPr>
        <p:spPr>
          <a:xfrm>
            <a:off x="995605" y="1893450"/>
            <a:ext cx="2301875" cy="2205038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solidFill>
              <a:schemeClr val="tx2"/>
            </a:solidFill>
          </a:ln>
        </p:spPr>
        <p:txBody>
          <a:bodyPr>
            <a:normAutofit/>
          </a:bodyPr>
          <a:lstStyle>
            <a:lvl1pPr marL="0" indent="0" algn="ctr">
              <a:buNone/>
              <a:defRPr sz="1000"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76" name="Text Placeholder 3"/>
          <p:cNvSpPr>
            <a:spLocks noGrp="1"/>
          </p:cNvSpPr>
          <p:nvPr>
            <p:ph type="body" sz="half" idx="15"/>
          </p:nvPr>
        </p:nvSpPr>
        <p:spPr>
          <a:xfrm>
            <a:off x="951328" y="4568844"/>
            <a:ext cx="2304674" cy="846795"/>
          </a:xfrm>
          <a:prstGeom prst="rect">
            <a:avLst/>
          </a:prstGeom>
        </p:spPr>
        <p:txBody>
          <a:bodyPr wrap="none" lIns="0" tIns="0" rIns="0" bIns="0" anchor="t">
            <a:noAutofit/>
          </a:bodyPr>
          <a:lstStyle>
            <a:lvl1pPr marL="0" indent="0" algn="ctr">
              <a:buNone/>
              <a:defRPr sz="1467" b="0" baseline="0">
                <a:solidFill>
                  <a:schemeClr val="bg1">
                    <a:lumMod val="50000"/>
                  </a:schemeClr>
                </a:solidFill>
              </a:defRPr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 algn="ctr"/>
            <a:r>
              <a:rPr lang="en-US" sz="1333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Click to edit Master text styles</a:t>
            </a:r>
          </a:p>
        </p:txBody>
      </p:sp>
      <p:sp>
        <p:nvSpPr>
          <p:cNvPr id="77" name="Text Placeholder 3"/>
          <p:cNvSpPr>
            <a:spLocks noGrp="1"/>
          </p:cNvSpPr>
          <p:nvPr>
            <p:ph type="body" sz="half" idx="17"/>
          </p:nvPr>
        </p:nvSpPr>
        <p:spPr>
          <a:xfrm>
            <a:off x="944302" y="4294241"/>
            <a:ext cx="2311127" cy="257040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ctr">
              <a:buNone/>
              <a:defRPr sz="1467" b="1" baseline="0">
                <a:solidFill>
                  <a:schemeClr val="tx2"/>
                </a:solidFill>
              </a:defRPr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1" name="Text Placeholder 3"/>
          <p:cNvSpPr>
            <a:spLocks noGrp="1"/>
          </p:cNvSpPr>
          <p:nvPr>
            <p:ph type="body" sz="half" idx="19"/>
          </p:nvPr>
        </p:nvSpPr>
        <p:spPr>
          <a:xfrm>
            <a:off x="3586035" y="4568844"/>
            <a:ext cx="2304674" cy="846795"/>
          </a:xfrm>
          <a:prstGeom prst="rect">
            <a:avLst/>
          </a:prstGeom>
        </p:spPr>
        <p:txBody>
          <a:bodyPr wrap="none" lIns="0" tIns="0" rIns="0" bIns="0" anchor="t">
            <a:noAutofit/>
          </a:bodyPr>
          <a:lstStyle>
            <a:lvl1pPr marL="0" indent="0" algn="ctr">
              <a:buNone/>
              <a:defRPr sz="1467" b="0" baseline="0">
                <a:solidFill>
                  <a:schemeClr val="bg1">
                    <a:lumMod val="50000"/>
                  </a:schemeClr>
                </a:solidFill>
              </a:defRPr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 algn="ctr"/>
            <a:r>
              <a:rPr lang="en-US" sz="1333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Click to edit Master text styles</a:t>
            </a:r>
          </a:p>
        </p:txBody>
      </p:sp>
      <p:sp>
        <p:nvSpPr>
          <p:cNvPr id="82" name="Text Placeholder 3"/>
          <p:cNvSpPr>
            <a:spLocks noGrp="1"/>
          </p:cNvSpPr>
          <p:nvPr>
            <p:ph type="body" sz="half" idx="20"/>
          </p:nvPr>
        </p:nvSpPr>
        <p:spPr>
          <a:xfrm>
            <a:off x="3579010" y="4294241"/>
            <a:ext cx="2311127" cy="257040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ctr">
              <a:buNone/>
              <a:defRPr sz="1467" b="1" baseline="0">
                <a:solidFill>
                  <a:schemeClr val="tx2"/>
                </a:solidFill>
              </a:defRPr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6" name="Text Placeholder 3"/>
          <p:cNvSpPr>
            <a:spLocks noGrp="1"/>
          </p:cNvSpPr>
          <p:nvPr>
            <p:ph type="body" sz="half" idx="23"/>
          </p:nvPr>
        </p:nvSpPr>
        <p:spPr>
          <a:xfrm>
            <a:off x="6227195" y="4568844"/>
            <a:ext cx="2304674" cy="846795"/>
          </a:xfrm>
          <a:prstGeom prst="rect">
            <a:avLst/>
          </a:prstGeom>
        </p:spPr>
        <p:txBody>
          <a:bodyPr wrap="none" lIns="0" tIns="0" rIns="0" bIns="0" anchor="t">
            <a:noAutofit/>
          </a:bodyPr>
          <a:lstStyle>
            <a:lvl1pPr marL="0" indent="0" algn="ctr">
              <a:buNone/>
              <a:defRPr sz="1467" b="0" baseline="0">
                <a:solidFill>
                  <a:schemeClr val="bg1">
                    <a:lumMod val="50000"/>
                  </a:schemeClr>
                </a:solidFill>
              </a:defRPr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 algn="ctr"/>
            <a:r>
              <a:rPr lang="en-US" sz="1333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Click to edit Master text styles</a:t>
            </a:r>
          </a:p>
        </p:txBody>
      </p:sp>
      <p:sp>
        <p:nvSpPr>
          <p:cNvPr id="87" name="Text Placeholder 3"/>
          <p:cNvSpPr>
            <a:spLocks noGrp="1"/>
          </p:cNvSpPr>
          <p:nvPr>
            <p:ph type="body" sz="half" idx="24"/>
          </p:nvPr>
        </p:nvSpPr>
        <p:spPr>
          <a:xfrm>
            <a:off x="6220170" y="4294241"/>
            <a:ext cx="2311127" cy="257040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ctr">
              <a:buNone/>
              <a:defRPr sz="1467" b="1" baseline="0">
                <a:solidFill>
                  <a:schemeClr val="tx2"/>
                </a:solidFill>
              </a:defRPr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1A3E1B87-FF14-481E-94FE-03BB293B1633}"/>
              </a:ext>
            </a:extLst>
          </p:cNvPr>
          <p:cNvSpPr>
            <a:spLocks noGrp="1"/>
          </p:cNvSpPr>
          <p:nvPr>
            <p:ph type="dt" sz="half" idx="26"/>
          </p:nvPr>
        </p:nvSpPr>
        <p:spPr/>
        <p:txBody>
          <a:bodyPr/>
          <a:lstStyle/>
          <a:p>
            <a:r>
              <a:rPr lang="en-US" dirty="0"/>
              <a:t>Copyright © Hatch </a:t>
            </a:r>
            <a:r>
              <a:rPr lang="en-US" dirty="0" smtClean="0"/>
              <a:t>2025. </a:t>
            </a:r>
            <a:r>
              <a:rPr lang="en-US" dirty="0"/>
              <a:t>All Rights Reserved.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D1DF9316-3FF7-4357-95C9-5A6841A579C2}"/>
              </a:ext>
            </a:extLst>
          </p:cNvPr>
          <p:cNvSpPr>
            <a:spLocks noGrp="1"/>
          </p:cNvSpPr>
          <p:nvPr>
            <p:ph type="ftr" sz="quarter" idx="27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76A55989-0AD9-41A9-9260-BB3F33F978B9}"/>
              </a:ext>
            </a:extLst>
          </p:cNvPr>
          <p:cNvSpPr>
            <a:spLocks noGrp="1"/>
          </p:cNvSpPr>
          <p:nvPr>
            <p:ph type="sldNum" sz="quarter" idx="28"/>
          </p:nvPr>
        </p:nvSpPr>
        <p:spPr/>
        <p:txBody>
          <a:bodyPr/>
          <a:lstStyle/>
          <a:p>
            <a:fld id="{DAE5A361-5B70-4BBB-A346-64AB7E0DA365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itle 1">
            <a:extLst>
              <a:ext uri="{FF2B5EF4-FFF2-40B4-BE49-F238E27FC236}">
                <a16:creationId xmlns="" xmlns:a16="http://schemas.microsoft.com/office/drawing/2014/main" id="{9F5A67A3-91BC-4A32-894B-DD16FBAAAB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53951"/>
            <a:ext cx="10473776" cy="1291588"/>
          </a:xfrm>
        </p:spPr>
        <p:txBody>
          <a:bodyPr anchor="t" anchorCtr="0">
            <a:normAutofit/>
          </a:bodyPr>
          <a:lstStyle>
            <a:lvl1pPr>
              <a:defRPr sz="4267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4" name="Text Placeholder 3">
            <a:extLst>
              <a:ext uri="{FF2B5EF4-FFF2-40B4-BE49-F238E27FC236}">
                <a16:creationId xmlns="" xmlns:a16="http://schemas.microsoft.com/office/drawing/2014/main" id="{FBED3C28-AD87-C197-9D17-7CE16A82EDF7}"/>
              </a:ext>
            </a:extLst>
          </p:cNvPr>
          <p:cNvSpPr>
            <a:spLocks noGrp="1"/>
          </p:cNvSpPr>
          <p:nvPr>
            <p:ph type="body" sz="half" idx="29"/>
          </p:nvPr>
        </p:nvSpPr>
        <p:spPr>
          <a:xfrm>
            <a:off x="8874808" y="4568844"/>
            <a:ext cx="2304674" cy="846795"/>
          </a:xfrm>
          <a:prstGeom prst="rect">
            <a:avLst/>
          </a:prstGeom>
        </p:spPr>
        <p:txBody>
          <a:bodyPr wrap="none" lIns="0" tIns="0" rIns="0" bIns="0" anchor="t">
            <a:noAutofit/>
          </a:bodyPr>
          <a:lstStyle>
            <a:lvl1pPr marL="0" indent="0" algn="ctr">
              <a:buNone/>
              <a:defRPr sz="1467" b="0" baseline="0">
                <a:solidFill>
                  <a:schemeClr val="bg1">
                    <a:lumMod val="50000"/>
                  </a:schemeClr>
                </a:solidFill>
              </a:defRPr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 algn="ctr"/>
            <a:r>
              <a:rPr lang="en-US" sz="1333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Click to edit Master text styles</a:t>
            </a:r>
          </a:p>
        </p:txBody>
      </p:sp>
      <p:sp>
        <p:nvSpPr>
          <p:cNvPr id="15" name="Text Placeholder 3">
            <a:extLst>
              <a:ext uri="{FF2B5EF4-FFF2-40B4-BE49-F238E27FC236}">
                <a16:creationId xmlns="" xmlns:a16="http://schemas.microsoft.com/office/drawing/2014/main" id="{74D5D2C3-040A-512C-F097-DD8861C0AE97}"/>
              </a:ext>
            </a:extLst>
          </p:cNvPr>
          <p:cNvSpPr>
            <a:spLocks noGrp="1"/>
          </p:cNvSpPr>
          <p:nvPr>
            <p:ph type="body" sz="half" idx="30"/>
          </p:nvPr>
        </p:nvSpPr>
        <p:spPr>
          <a:xfrm>
            <a:off x="8867783" y="4294241"/>
            <a:ext cx="2311127" cy="257040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ctr">
              <a:buNone/>
              <a:defRPr sz="1467" b="1" baseline="0">
                <a:solidFill>
                  <a:schemeClr val="tx2"/>
                </a:solidFill>
              </a:defRPr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8" name="Picture Placeholder 16">
            <a:extLst>
              <a:ext uri="{FF2B5EF4-FFF2-40B4-BE49-F238E27FC236}">
                <a16:creationId xmlns="" xmlns:a16="http://schemas.microsoft.com/office/drawing/2014/main" id="{AAC0F62D-90F9-EE3B-C50A-0F6D5D56F5BD}"/>
              </a:ext>
            </a:extLst>
          </p:cNvPr>
          <p:cNvSpPr>
            <a:spLocks noGrp="1"/>
          </p:cNvSpPr>
          <p:nvPr>
            <p:ph type="pic" sz="quarter" idx="32"/>
          </p:nvPr>
        </p:nvSpPr>
        <p:spPr>
          <a:xfrm>
            <a:off x="3588262" y="1893450"/>
            <a:ext cx="2301875" cy="2205038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solidFill>
              <a:schemeClr val="accent2"/>
            </a:solidFill>
          </a:ln>
        </p:spPr>
        <p:txBody>
          <a:bodyPr>
            <a:normAutofit/>
          </a:bodyPr>
          <a:lstStyle>
            <a:lvl1pPr marL="0" indent="0" algn="ctr">
              <a:buNone/>
              <a:defRPr sz="1000"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9" name="Picture Placeholder 16">
            <a:extLst>
              <a:ext uri="{FF2B5EF4-FFF2-40B4-BE49-F238E27FC236}">
                <a16:creationId xmlns="" xmlns:a16="http://schemas.microsoft.com/office/drawing/2014/main" id="{7C912EAA-A30C-E493-38CA-8893C18DBCC1}"/>
              </a:ext>
            </a:extLst>
          </p:cNvPr>
          <p:cNvSpPr>
            <a:spLocks noGrp="1"/>
          </p:cNvSpPr>
          <p:nvPr>
            <p:ph type="pic" sz="quarter" idx="33"/>
          </p:nvPr>
        </p:nvSpPr>
        <p:spPr>
          <a:xfrm>
            <a:off x="6229422" y="1893450"/>
            <a:ext cx="2301875" cy="2205038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solidFill>
              <a:schemeClr val="tx2"/>
            </a:solidFill>
          </a:ln>
        </p:spPr>
        <p:txBody>
          <a:bodyPr>
            <a:normAutofit/>
          </a:bodyPr>
          <a:lstStyle>
            <a:lvl1pPr marL="0" indent="0" algn="ctr">
              <a:buNone/>
              <a:defRPr sz="1000"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0" name="Picture Placeholder 16">
            <a:extLst>
              <a:ext uri="{FF2B5EF4-FFF2-40B4-BE49-F238E27FC236}">
                <a16:creationId xmlns="" xmlns:a16="http://schemas.microsoft.com/office/drawing/2014/main" id="{47D4C99E-FC93-8554-E8DB-63AD50925449}"/>
              </a:ext>
            </a:extLst>
          </p:cNvPr>
          <p:cNvSpPr>
            <a:spLocks noGrp="1"/>
          </p:cNvSpPr>
          <p:nvPr>
            <p:ph type="pic" sz="quarter" idx="34"/>
          </p:nvPr>
        </p:nvSpPr>
        <p:spPr>
          <a:xfrm>
            <a:off x="8867783" y="1893450"/>
            <a:ext cx="2301875" cy="2205038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solidFill>
              <a:schemeClr val="tx2"/>
            </a:solidFill>
          </a:ln>
        </p:spPr>
        <p:txBody>
          <a:bodyPr>
            <a:normAutofit/>
          </a:bodyPr>
          <a:lstStyle>
            <a:lvl1pPr marL="0" indent="0" algn="ctr">
              <a:buNone/>
              <a:defRPr sz="1000"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077308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9D9BFCC3-C5C9-60E0-4911-E5A47B82C302}"/>
              </a:ext>
            </a:extLst>
          </p:cNvPr>
          <p:cNvSpPr/>
          <p:nvPr userDrawn="1"/>
        </p:nvSpPr>
        <p:spPr>
          <a:xfrm>
            <a:off x="-1" y="0"/>
            <a:ext cx="4951829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951829" y="3"/>
            <a:ext cx="7240171" cy="6857999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4267"/>
            </a:lvl1pPr>
            <a:lvl2pPr marL="609570" indent="0">
              <a:buNone/>
              <a:defRPr sz="3733"/>
            </a:lvl2pPr>
            <a:lvl3pPr marL="1219140" indent="0">
              <a:buNone/>
              <a:defRPr sz="3200"/>
            </a:lvl3pPr>
            <a:lvl4pPr marL="1828709" indent="0">
              <a:buNone/>
              <a:defRPr sz="2667"/>
            </a:lvl4pPr>
            <a:lvl5pPr marL="2438278" indent="0">
              <a:buNone/>
              <a:defRPr sz="2667"/>
            </a:lvl5pPr>
            <a:lvl6pPr marL="3047848" indent="0">
              <a:buNone/>
              <a:defRPr sz="2667"/>
            </a:lvl6pPr>
            <a:lvl7pPr marL="3657418" indent="0">
              <a:buNone/>
              <a:defRPr sz="2667"/>
            </a:lvl7pPr>
            <a:lvl8pPr marL="4266987" indent="0">
              <a:buNone/>
              <a:defRPr sz="2667"/>
            </a:lvl8pPr>
            <a:lvl9pPr marL="4876557" indent="0">
              <a:buNone/>
              <a:defRPr sz="2667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77B68-2A4E-4D13-B924-76B57102C377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Date Placeholder 3">
            <a:extLst>
              <a:ext uri="{FF2B5EF4-FFF2-40B4-BE49-F238E27FC236}">
                <a16:creationId xmlns="" xmlns:a16="http://schemas.microsoft.com/office/drawing/2014/main" id="{3B4B8FC3-755B-4491-88DA-02F2376EBBB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1" y="6356352"/>
            <a:ext cx="482695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marL="0" marR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067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Copyright © Hatch </a:t>
            </a:r>
            <a:r>
              <a:rPr lang="en-US" dirty="0" smtClean="0"/>
              <a:t>2025. </a:t>
            </a:r>
            <a:r>
              <a:rPr lang="en-US" dirty="0"/>
              <a:t>All Rights Reserved.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="" xmlns:a16="http://schemas.microsoft.com/office/drawing/2014/main" id="{D2668169-F397-7A43-2B1A-AC7E42B64AF6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551405" y="2531188"/>
            <a:ext cx="4205823" cy="35696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>
              <a:spcBef>
                <a:spcPts val="1067"/>
              </a:spcBef>
              <a:buClr>
                <a:schemeClr val="tx2"/>
              </a:buClr>
              <a:buSzPct val="60000"/>
              <a:buFont typeface="Arial" panose="020B0604020202020204" pitchFamily="34" charset="0"/>
              <a:buNone/>
              <a:defRPr sz="2667">
                <a:solidFill>
                  <a:schemeClr val="bg1"/>
                </a:solidFill>
                <a:latin typeface="Source Sans Pro Light" panose="020B0403030403020204" pitchFamily="34" charset="0"/>
              </a:defRPr>
            </a:lvl1pPr>
            <a:lvl2pPr marL="609570" indent="0">
              <a:buClr>
                <a:schemeClr val="tx2"/>
              </a:buClr>
              <a:buSzPct val="60000"/>
              <a:buFont typeface="Arial" panose="020B0604020202020204" pitchFamily="34" charset="0"/>
              <a:buNone/>
              <a:defRPr sz="2667">
                <a:solidFill>
                  <a:schemeClr val="bg1"/>
                </a:solidFill>
                <a:latin typeface="Source Sans Pro Light" panose="020B0403030403020204" pitchFamily="34" charset="0"/>
              </a:defRPr>
            </a:lvl2pPr>
            <a:lvl3pPr marL="1219140" indent="0">
              <a:buClr>
                <a:schemeClr val="tx2"/>
              </a:buClr>
              <a:buNone/>
              <a:defRPr sz="1867">
                <a:solidFill>
                  <a:schemeClr val="bg1"/>
                </a:solidFill>
                <a:latin typeface="Source Sans Pro Light" panose="020B0403030403020204" pitchFamily="34" charset="0"/>
              </a:defRPr>
            </a:lvl3pPr>
            <a:lvl4pPr marL="1828709" indent="0">
              <a:buClr>
                <a:schemeClr val="tx2"/>
              </a:buClr>
              <a:buNone/>
              <a:defRPr sz="1867">
                <a:solidFill>
                  <a:schemeClr val="bg1"/>
                </a:solidFill>
                <a:latin typeface="Source Sans Pro Light" panose="020B0403030403020204" pitchFamily="34" charset="0"/>
              </a:defRPr>
            </a:lvl4pPr>
            <a:lvl5pPr marL="2438278" indent="0">
              <a:buClr>
                <a:schemeClr val="tx2"/>
              </a:buClr>
              <a:buNone/>
              <a:defRPr sz="1867">
                <a:latin typeface="Source Sans Pro Light" panose="020B0403030403020204" pitchFamily="34" charset="0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itle 1">
            <a:extLst>
              <a:ext uri="{FF2B5EF4-FFF2-40B4-BE49-F238E27FC236}">
                <a16:creationId xmlns="" xmlns:a16="http://schemas.microsoft.com/office/drawing/2014/main" id="{F1B30D49-9D2A-3CED-ECB7-C0F4F795CE14}"/>
              </a:ext>
            </a:extLst>
          </p:cNvPr>
          <p:cNvSpPr txBox="1">
            <a:spLocks/>
          </p:cNvSpPr>
          <p:nvPr userDrawn="1"/>
        </p:nvSpPr>
        <p:spPr>
          <a:xfrm>
            <a:off x="549817" y="1305955"/>
            <a:ext cx="4205823" cy="1022252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l" defTabSz="121917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982937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0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own Arrow Callout 17">
            <a:extLst>
              <a:ext uri="{FF2B5EF4-FFF2-40B4-BE49-F238E27FC236}">
                <a16:creationId xmlns="" xmlns:a16="http://schemas.microsoft.com/office/drawing/2014/main" id="{AB8E1331-CB2A-6604-8DE6-EE541714C70D}"/>
              </a:ext>
            </a:extLst>
          </p:cNvPr>
          <p:cNvSpPr/>
          <p:nvPr userDrawn="1"/>
        </p:nvSpPr>
        <p:spPr bwMode="auto">
          <a:xfrm>
            <a:off x="0" y="-62204"/>
            <a:ext cx="12192000" cy="3372155"/>
          </a:xfrm>
          <a:prstGeom prst="downArrowCallout">
            <a:avLst>
              <a:gd name="adj1" fmla="val 32676"/>
              <a:gd name="adj2" fmla="val 14109"/>
              <a:gd name="adj3" fmla="val 10498"/>
              <a:gd name="adj4" fmla="val 92638"/>
            </a:avLst>
          </a:prstGeom>
          <a:solidFill>
            <a:schemeClr val="tx2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en-US" sz="2400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0AEBDC0E-0A8E-4E86-9B4F-103BE6544A46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r>
              <a:rPr lang="en-US" dirty="0"/>
              <a:t>Copyright © Hatch </a:t>
            </a:r>
            <a:r>
              <a:rPr lang="en-US" dirty="0" smtClean="0"/>
              <a:t>2025. </a:t>
            </a:r>
            <a:r>
              <a:rPr lang="en-US" dirty="0"/>
              <a:t>All Rights Reserved.</a:t>
            </a:r>
          </a:p>
        </p:txBody>
      </p:sp>
      <p:sp>
        <p:nvSpPr>
          <p:cNvPr id="21" name="Picture Placeholder 7"/>
          <p:cNvSpPr>
            <a:spLocks noGrp="1"/>
          </p:cNvSpPr>
          <p:nvPr>
            <p:ph type="pic" sz="quarter" idx="10" hasCustomPrompt="1"/>
          </p:nvPr>
        </p:nvSpPr>
        <p:spPr>
          <a:xfrm>
            <a:off x="4776531" y="303973"/>
            <a:ext cx="2638938" cy="2638149"/>
          </a:xfrm>
          <a:prstGeom prst="ellipse">
            <a:avLst/>
          </a:prstGeom>
          <a:ln w="28575">
            <a:solidFill>
              <a:schemeClr val="bg1">
                <a:lumMod val="95000"/>
              </a:schemeClr>
            </a:solidFill>
          </a:ln>
        </p:spPr>
        <p:txBody>
          <a:bodyPr bIns="182880" anchor="b"/>
          <a:lstStyle>
            <a:lvl1pPr algn="ctr">
              <a:buNone/>
              <a:defRPr sz="1467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/>
              <a:t>Image Holder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C091B41E-0316-4F61-BAB9-7BB6A9928F5A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Slide Number Placeholder 7">
            <a:extLst>
              <a:ext uri="{FF2B5EF4-FFF2-40B4-BE49-F238E27FC236}">
                <a16:creationId xmlns="" xmlns:a16="http://schemas.microsoft.com/office/drawing/2014/main" id="{5569B4AB-F0DE-4C9E-8E29-A100A461F880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DAE5A361-5B70-4BBB-A346-64AB7E0DA365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ext Placeholder 3">
            <a:extLst>
              <a:ext uri="{FF2B5EF4-FFF2-40B4-BE49-F238E27FC236}">
                <a16:creationId xmlns="" xmlns:a16="http://schemas.microsoft.com/office/drawing/2014/main" id="{F4279C2F-5BFF-3952-7D53-F0065C2B8BA9}"/>
              </a:ext>
            </a:extLst>
          </p:cNvPr>
          <p:cNvSpPr>
            <a:spLocks noGrp="1"/>
          </p:cNvSpPr>
          <p:nvPr>
            <p:ph type="body" sz="half" idx="15"/>
          </p:nvPr>
        </p:nvSpPr>
        <p:spPr>
          <a:xfrm>
            <a:off x="2955350" y="3912849"/>
            <a:ext cx="6285949" cy="1753062"/>
          </a:xfrm>
          <a:prstGeom prst="rect">
            <a:avLst/>
          </a:prstGeom>
        </p:spPr>
        <p:txBody>
          <a:bodyPr wrap="none" lIns="0" tIns="0" rIns="0" bIns="0" anchor="t">
            <a:noAutofit/>
          </a:bodyPr>
          <a:lstStyle>
            <a:lvl1pPr marL="0" indent="0" algn="ctr">
              <a:buNone/>
              <a:defRPr sz="1400" b="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 algn="ctr"/>
            <a:r>
              <a:rPr lang="en-US" sz="1333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Click to edit Master text styles</a:t>
            </a:r>
          </a:p>
        </p:txBody>
      </p:sp>
      <p:sp>
        <p:nvSpPr>
          <p:cNvPr id="3" name="Text Placeholder 3">
            <a:extLst>
              <a:ext uri="{FF2B5EF4-FFF2-40B4-BE49-F238E27FC236}">
                <a16:creationId xmlns="" xmlns:a16="http://schemas.microsoft.com/office/drawing/2014/main" id="{E4ACC614-3897-B1BB-2A82-14E29DD58B02}"/>
              </a:ext>
            </a:extLst>
          </p:cNvPr>
          <p:cNvSpPr>
            <a:spLocks noGrp="1"/>
          </p:cNvSpPr>
          <p:nvPr>
            <p:ph type="body" sz="half" idx="17"/>
          </p:nvPr>
        </p:nvSpPr>
        <p:spPr>
          <a:xfrm>
            <a:off x="2944225" y="3485846"/>
            <a:ext cx="6303549" cy="365124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ctr">
              <a:buNone/>
              <a:defRPr sz="1800" b="1" baseline="0">
                <a:solidFill>
                  <a:schemeClr val="tx2"/>
                </a:solidFill>
              </a:defRPr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50112570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rofile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A95F86D6-BD85-4AF7-85B9-5F8ED0A9344C}"/>
              </a:ext>
            </a:extLst>
          </p:cNvPr>
          <p:cNvSpPr/>
          <p:nvPr/>
        </p:nvSpPr>
        <p:spPr>
          <a:xfrm>
            <a:off x="3" y="0"/>
            <a:ext cx="5099535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2967" y="4156456"/>
            <a:ext cx="4292208" cy="495920"/>
          </a:xfrm>
        </p:spPr>
        <p:txBody>
          <a:bodyPr anchor="t" anchorCtr="0">
            <a:normAutofit/>
          </a:bodyPr>
          <a:lstStyle>
            <a:lvl1pPr algn="ctr">
              <a:defRPr sz="2667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78161" y="821765"/>
            <a:ext cx="3241820" cy="3172064"/>
          </a:xfrm>
          <a:prstGeom prst="rect">
            <a:avLst/>
          </a:prstGeom>
          <a:ln w="44450" cmpd="sng">
            <a:solidFill>
              <a:schemeClr val="bg1"/>
            </a:solidFill>
            <a:miter lim="800000"/>
          </a:ln>
        </p:spPr>
        <p:txBody>
          <a:bodyPr anchor="t"/>
          <a:lstStyle>
            <a:lvl1pPr marL="0" indent="0">
              <a:buNone/>
              <a:defRPr sz="4267"/>
            </a:lvl1pPr>
            <a:lvl2pPr marL="609570" indent="0">
              <a:buNone/>
              <a:defRPr sz="3733"/>
            </a:lvl2pPr>
            <a:lvl3pPr marL="1219140" indent="0">
              <a:buNone/>
              <a:defRPr sz="3200"/>
            </a:lvl3pPr>
            <a:lvl4pPr marL="1828709" indent="0">
              <a:buNone/>
              <a:defRPr sz="2667"/>
            </a:lvl4pPr>
            <a:lvl5pPr marL="2438278" indent="0">
              <a:buNone/>
              <a:defRPr sz="2667"/>
            </a:lvl5pPr>
            <a:lvl6pPr marL="3047848" indent="0">
              <a:buNone/>
              <a:defRPr sz="2667"/>
            </a:lvl6pPr>
            <a:lvl7pPr marL="3657418" indent="0">
              <a:buNone/>
              <a:defRPr sz="2667"/>
            </a:lvl7pPr>
            <a:lvl8pPr marL="4266987" indent="0">
              <a:buNone/>
              <a:defRPr sz="2667"/>
            </a:lvl8pPr>
            <a:lvl9pPr marL="4876557" indent="0">
              <a:buNone/>
              <a:defRPr sz="2667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2953" y="4696139"/>
            <a:ext cx="3932237" cy="5785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133">
                <a:solidFill>
                  <a:schemeClr val="bg1"/>
                </a:solidFill>
              </a:defRPr>
            </a:lvl1pPr>
            <a:lvl2pPr marL="609570" indent="0">
              <a:buNone/>
              <a:defRPr sz="1867"/>
            </a:lvl2pPr>
            <a:lvl3pPr marL="1219140" indent="0">
              <a:buNone/>
              <a:defRPr sz="1600"/>
            </a:lvl3pPr>
            <a:lvl4pPr marL="1828709" indent="0">
              <a:buNone/>
              <a:defRPr sz="1333"/>
            </a:lvl4pPr>
            <a:lvl5pPr marL="2438278" indent="0">
              <a:buNone/>
              <a:defRPr sz="1333"/>
            </a:lvl5pPr>
            <a:lvl6pPr marL="3047848" indent="0">
              <a:buNone/>
              <a:defRPr sz="1333"/>
            </a:lvl6pPr>
            <a:lvl7pPr marL="3657418" indent="0">
              <a:buNone/>
              <a:defRPr sz="1333"/>
            </a:lvl7pPr>
            <a:lvl8pPr marL="4266987" indent="0">
              <a:buNone/>
              <a:defRPr sz="1333"/>
            </a:lvl8pPr>
            <a:lvl9pPr marL="4876557" indent="0">
              <a:buNone/>
              <a:defRPr sz="1333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77B68-2A4E-4D13-B924-76B57102C37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3605" y="6245545"/>
            <a:ext cx="1686713" cy="607251"/>
          </a:xfrm>
          <a:prstGeom prst="rect">
            <a:avLst/>
          </a:prstGeom>
        </p:spPr>
      </p:pic>
      <p:sp>
        <p:nvSpPr>
          <p:cNvPr id="10" name="Text Placeholder 2">
            <a:extLst>
              <a:ext uri="{FF2B5EF4-FFF2-40B4-BE49-F238E27FC236}">
                <a16:creationId xmlns="" xmlns:a16="http://schemas.microsoft.com/office/drawing/2014/main" id="{9294E079-22D1-42F6-B46C-1C89D3D78639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5343348" y="787403"/>
            <a:ext cx="6251439" cy="584700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>
              <a:buNone/>
              <a:defRPr sz="3200" b="0">
                <a:solidFill>
                  <a:schemeClr val="accent1"/>
                </a:solidFill>
                <a:latin typeface="+mj-lt"/>
              </a:defRPr>
            </a:lvl1pPr>
            <a:lvl2pPr marL="609570" indent="0">
              <a:buNone/>
              <a:defRPr sz="2667" b="1"/>
            </a:lvl2pPr>
            <a:lvl3pPr marL="1219140" indent="0">
              <a:buNone/>
              <a:defRPr sz="2400" b="1"/>
            </a:lvl3pPr>
            <a:lvl4pPr marL="1828709" indent="0">
              <a:buNone/>
              <a:defRPr sz="2133" b="1"/>
            </a:lvl4pPr>
            <a:lvl5pPr marL="2438278" indent="0">
              <a:buNone/>
              <a:defRPr sz="2133" b="1"/>
            </a:lvl5pPr>
            <a:lvl6pPr marL="3047848" indent="0">
              <a:buNone/>
              <a:defRPr sz="2133" b="1"/>
            </a:lvl6pPr>
            <a:lvl7pPr marL="3657418" indent="0">
              <a:buNone/>
              <a:defRPr sz="2133" b="1"/>
            </a:lvl7pPr>
            <a:lvl8pPr marL="4266987" indent="0">
              <a:buNone/>
              <a:defRPr sz="2133" b="1"/>
            </a:lvl8pPr>
            <a:lvl9pPr marL="4876557" indent="0">
              <a:buNone/>
              <a:defRPr sz="2133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Text Placeholder 2">
            <a:extLst>
              <a:ext uri="{FF2B5EF4-FFF2-40B4-BE49-F238E27FC236}">
                <a16:creationId xmlns="" xmlns:a16="http://schemas.microsoft.com/office/drawing/2014/main" id="{ED85568B-CACC-49C4-8864-3297D5EC38C1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5343348" y="1455367"/>
            <a:ext cx="6251439" cy="46588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21914" indent="-121914">
              <a:spcBef>
                <a:spcPts val="1067"/>
              </a:spcBef>
              <a:buClr>
                <a:schemeClr val="tx2"/>
              </a:buClr>
              <a:buSzPct val="60000"/>
              <a:buFont typeface="Arial" panose="020B0604020202020204" pitchFamily="34" charset="0"/>
              <a:buChar char="•"/>
              <a:defRPr sz="2667">
                <a:solidFill>
                  <a:schemeClr val="tx2"/>
                </a:solidFill>
                <a:latin typeface="Source Sans Pro Light" panose="020B0403030403020204" pitchFamily="34" charset="0"/>
              </a:defRPr>
            </a:lvl1pPr>
            <a:lvl2pPr marL="914354" indent="-304784">
              <a:buClr>
                <a:schemeClr val="tx2"/>
              </a:buClr>
              <a:buSzPct val="60000"/>
              <a:buFont typeface="Arial" panose="020B0604020202020204" pitchFamily="34" charset="0"/>
              <a:buChar char="•"/>
              <a:defRPr sz="2667">
                <a:solidFill>
                  <a:schemeClr val="tx2"/>
                </a:solidFill>
                <a:latin typeface="Source Sans Pro Light" panose="020B0403030403020204" pitchFamily="34" charset="0"/>
              </a:defRPr>
            </a:lvl2pPr>
            <a:lvl3pPr>
              <a:buClr>
                <a:schemeClr val="tx2"/>
              </a:buClr>
              <a:defRPr sz="1867">
                <a:solidFill>
                  <a:schemeClr val="tx2"/>
                </a:solidFill>
                <a:latin typeface="Source Sans Pro Light" panose="020B0403030403020204" pitchFamily="34" charset="0"/>
              </a:defRPr>
            </a:lvl3pPr>
            <a:lvl4pPr>
              <a:buClr>
                <a:schemeClr val="tx2"/>
              </a:buClr>
              <a:defRPr sz="1867">
                <a:solidFill>
                  <a:schemeClr val="tx2"/>
                </a:solidFill>
                <a:latin typeface="Source Sans Pro Light" panose="020B0403030403020204" pitchFamily="34" charset="0"/>
              </a:defRPr>
            </a:lvl4pPr>
            <a:lvl5pPr>
              <a:buClr>
                <a:schemeClr val="tx2"/>
              </a:buClr>
              <a:defRPr sz="1867">
                <a:solidFill>
                  <a:schemeClr val="tx2"/>
                </a:solidFill>
                <a:latin typeface="Source Sans Pro Light" panose="020B0403030403020204" pitchFamily="34" charset="0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Date Placeholder 3">
            <a:extLst>
              <a:ext uri="{FF2B5EF4-FFF2-40B4-BE49-F238E27FC236}">
                <a16:creationId xmlns="" xmlns:a16="http://schemas.microsoft.com/office/drawing/2014/main" id="{8944FF01-9D01-44FA-9CED-000B4383558F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838201" y="6356352"/>
            <a:ext cx="482695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marL="0" marR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067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Copyright © Hatch </a:t>
            </a:r>
            <a:r>
              <a:rPr lang="en-US" dirty="0" smtClean="0"/>
              <a:t>2025. </a:t>
            </a:r>
            <a:r>
              <a:rPr lang="en-US" dirty="0"/>
              <a:t>All Rights Reserved.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C11BD079-15F9-5A0F-2EE4-312FB1D7B0A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3605" y="6245545"/>
            <a:ext cx="1686713" cy="6072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11861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ection - GR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Copyright © Hatch </a:t>
            </a:r>
            <a:r>
              <a:rPr lang="en-US" dirty="0" smtClean="0"/>
              <a:t>2025. </a:t>
            </a:r>
            <a:r>
              <a:rPr lang="en-US" dirty="0"/>
              <a:t>All Rights Reserved.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DAE5A361-5B70-4BBB-A346-64AB7E0DA365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66870" y="6243029"/>
            <a:ext cx="1693237" cy="609600"/>
          </a:xfrm>
          <a:prstGeom prst="rect">
            <a:avLst/>
          </a:prstGeom>
        </p:spPr>
      </p:pic>
      <p:pic>
        <p:nvPicPr>
          <p:cNvPr id="12" name="Graphic 11">
            <a:extLst>
              <a:ext uri="{FF2B5EF4-FFF2-40B4-BE49-F238E27FC236}">
                <a16:creationId xmlns="" xmlns:a16="http://schemas.microsoft.com/office/drawing/2014/main" id="{2281DE3D-4B3E-44D9-AEDA-6321C0F028C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74333" y="1043098"/>
            <a:ext cx="323324" cy="323324"/>
          </a:xfrm>
          <a:prstGeom prst="rect">
            <a:avLst/>
          </a:prstGeom>
        </p:spPr>
      </p:pic>
      <p:sp>
        <p:nvSpPr>
          <p:cNvPr id="13" name="Title 6">
            <a:extLst>
              <a:ext uri="{FF2B5EF4-FFF2-40B4-BE49-F238E27FC236}">
                <a16:creationId xmlns="" xmlns:a16="http://schemas.microsoft.com/office/drawing/2014/main" id="{98385FDC-9512-47D6-B178-E4468DE9CE5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1484289"/>
            <a:ext cx="10515600" cy="1050580"/>
          </a:xfrm>
        </p:spPr>
        <p:txBody>
          <a:bodyPr anchor="t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Title</a:t>
            </a:r>
          </a:p>
        </p:txBody>
      </p:sp>
      <p:pic>
        <p:nvPicPr>
          <p:cNvPr id="2" name="Graphic 1">
            <a:extLst>
              <a:ext uri="{FF2B5EF4-FFF2-40B4-BE49-F238E27FC236}">
                <a16:creationId xmlns="" xmlns:a16="http://schemas.microsoft.com/office/drawing/2014/main" id="{DC749A11-F8B7-F5FE-D9A0-D84052F9E236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74333" y="1043098"/>
            <a:ext cx="323324" cy="323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5370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ection -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Copyright © Hatch </a:t>
            </a:r>
            <a:r>
              <a:rPr lang="en-US" dirty="0" smtClean="0"/>
              <a:t>2025. </a:t>
            </a:r>
            <a:r>
              <a:rPr lang="en-US" dirty="0"/>
              <a:t>All Rights Reserved.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DAE5A361-5B70-4BBB-A346-64AB7E0DA365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66870" y="6243029"/>
            <a:ext cx="1693237" cy="609600"/>
          </a:xfrm>
          <a:prstGeom prst="rect">
            <a:avLst/>
          </a:prstGeom>
        </p:spPr>
      </p:pic>
      <p:sp>
        <p:nvSpPr>
          <p:cNvPr id="11" name="Title 6">
            <a:extLst>
              <a:ext uri="{FF2B5EF4-FFF2-40B4-BE49-F238E27FC236}">
                <a16:creationId xmlns="" xmlns:a16="http://schemas.microsoft.com/office/drawing/2014/main" id="{AC5ACC99-5931-4FDF-9A6E-4D1FCC2F0DF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1484289"/>
            <a:ext cx="10515600" cy="1050580"/>
          </a:xfrm>
        </p:spPr>
        <p:txBody>
          <a:bodyPr anchor="t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Title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="" xmlns:a16="http://schemas.microsoft.com/office/drawing/2014/main" id="{C68C73BE-0DA6-4ED9-90F7-16446B5C636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332" y="1047645"/>
            <a:ext cx="323323" cy="32332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C8F33D2B-25F2-875A-52A1-FA1B9066236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332" y="1047645"/>
            <a:ext cx="323323" cy="323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762815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mpany inf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7" name="Title 6"/>
          <p:cNvSpPr>
            <a:spLocks noGrp="1"/>
          </p:cNvSpPr>
          <p:nvPr>
            <p:ph type="title" hasCustomPrompt="1"/>
          </p:nvPr>
        </p:nvSpPr>
        <p:spPr>
          <a:xfrm>
            <a:off x="838201" y="1370968"/>
            <a:ext cx="7913914" cy="132556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Title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Copyright © Hatch </a:t>
            </a:r>
            <a:r>
              <a:rPr lang="en-US" dirty="0" smtClean="0"/>
              <a:t>2025. </a:t>
            </a:r>
            <a:r>
              <a:rPr lang="en-US" dirty="0"/>
              <a:t>All Rights Reserved.</a:t>
            </a: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DAE5A361-5B70-4BBB-A346-64AB7E0DA365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853634" y="3272631"/>
            <a:ext cx="815744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Source Sans Pro" panose="020B0503030403020204" pitchFamily="34" charset="0"/>
                <a:ea typeface="+mn-ea"/>
                <a:cs typeface="+mn-cs"/>
              </a:rPr>
              <a:t>For more information,</a:t>
            </a:r>
          </a:p>
          <a:p>
            <a:pPr marL="0" marR="0" lvl="0" indent="0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Source Sans Pro" panose="020B0503030403020204" pitchFamily="34" charset="0"/>
                <a:ea typeface="+mn-ea"/>
                <a:cs typeface="+mn-cs"/>
              </a:rPr>
              <a:t>please visit www.hatch.com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Source Sans Pro" panose="020B050303040302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8187" y="1162723"/>
            <a:ext cx="365760" cy="36576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66870" y="6243029"/>
            <a:ext cx="1693237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06755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1370968"/>
            <a:ext cx="1056544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3000375"/>
            <a:ext cx="10515600" cy="31765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482695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marL="0" marR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067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Copyright © Hatch </a:t>
            </a:r>
            <a:r>
              <a:rPr lang="en-US" dirty="0" smtClean="0"/>
              <a:t>2025. </a:t>
            </a:r>
            <a:r>
              <a:rPr lang="en-US" dirty="0"/>
              <a:t>All Rights Reserved.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6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62607" y="6356352"/>
            <a:ext cx="194157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E5A361-5B70-4BBB-A346-64AB7E0DA365}" type="slidenum">
              <a:rPr lang="en-US" smtClean="0"/>
              <a:t>‹#›</a:t>
            </a:fld>
            <a:endParaRPr lang="en-US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63604" y="6245543"/>
            <a:ext cx="1686713" cy="6072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5608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3" r:id="rId1"/>
    <p:sldLayoutId id="2147483814" r:id="rId2"/>
    <p:sldLayoutId id="2147483815" r:id="rId3"/>
    <p:sldLayoutId id="2147483816" r:id="rId4"/>
    <p:sldLayoutId id="2147483817" r:id="rId5"/>
    <p:sldLayoutId id="2147483818" r:id="rId6"/>
    <p:sldLayoutId id="2147483819" r:id="rId7"/>
    <p:sldLayoutId id="2147483820" r:id="rId8"/>
    <p:sldLayoutId id="2147483821" r:id="rId9"/>
    <p:sldLayoutId id="2147483822" r:id="rId10"/>
    <p:sldLayoutId id="2147483823" r:id="rId11"/>
    <p:sldLayoutId id="2147483824" r:id="rId12"/>
    <p:sldLayoutId id="2147483825" r:id="rId13"/>
    <p:sldLayoutId id="2147483826" r:id="rId14"/>
    <p:sldLayoutId id="2147483827" r:id="rId15"/>
    <p:sldLayoutId id="2147483828" r:id="rId16"/>
    <p:sldLayoutId id="2147483829" r:id="rId17"/>
    <p:sldLayoutId id="2147483830" r:id="rId18"/>
    <p:sldLayoutId id="2147483831" r:id="rId19"/>
    <p:sldLayoutId id="2147483832" r:id="rId20"/>
    <p:sldLayoutId id="2147483833" r:id="rId21"/>
    <p:sldLayoutId id="2147483834" r:id="rId22"/>
    <p:sldLayoutId id="2147483835" r:id="rId23"/>
    <p:sldLayoutId id="2147483836" r:id="rId24"/>
    <p:sldLayoutId id="2147483837" r:id="rId25"/>
    <p:sldLayoutId id="2147483838" r:id="rId26"/>
    <p:sldLayoutId id="2147483841" r:id="rId27"/>
    <p:sldLayoutId id="2147483839" r:id="rId28"/>
  </p:sldLayoutIdLst>
  <p:hf sldNum="0" hdr="0" ftr="0"/>
  <p:txStyles>
    <p:titleStyle>
      <a:lvl1pPr algn="l" defTabSz="1219170" rtl="0" eaLnBrk="1" latinLnBrk="0" hangingPunct="1">
        <a:lnSpc>
          <a:spcPct val="90000"/>
        </a:lnSpc>
        <a:spcBef>
          <a:spcPct val="0"/>
        </a:spcBef>
        <a:buNone/>
        <a:defRPr sz="5867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04792" indent="-304792" algn="l" defTabSz="1219170" rtl="0" eaLnBrk="1" latinLnBrk="0" hangingPunct="1">
        <a:lnSpc>
          <a:spcPct val="90000"/>
        </a:lnSpc>
        <a:spcBef>
          <a:spcPts val="1333"/>
        </a:spcBef>
        <a:buClr>
          <a:schemeClr val="tx2"/>
        </a:buClr>
        <a:buSzPct val="80000"/>
        <a:buFont typeface="Arial" panose="020B0604020202020204" pitchFamily="34" charset="0"/>
        <a:buChar char="•"/>
        <a:defRPr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914377" indent="-304792" algn="l" defTabSz="1219170" rtl="0" eaLnBrk="1" latinLnBrk="0" hangingPunct="1">
        <a:lnSpc>
          <a:spcPct val="90000"/>
        </a:lnSpc>
        <a:spcBef>
          <a:spcPts val="667"/>
        </a:spcBef>
        <a:buClr>
          <a:schemeClr val="tx2"/>
        </a:buClr>
        <a:buSzPct val="80000"/>
        <a:buFont typeface="Arial" panose="020B0604020202020204" pitchFamily="34" charset="0"/>
        <a:buChar char="•"/>
        <a:defRPr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lnSpc>
          <a:spcPct val="90000"/>
        </a:lnSpc>
        <a:spcBef>
          <a:spcPts val="667"/>
        </a:spcBef>
        <a:buClr>
          <a:schemeClr val="tx2"/>
        </a:buClr>
        <a:buSzPct val="80000"/>
        <a:buFont typeface="Arial" panose="020B0604020202020204" pitchFamily="34" charset="0"/>
        <a:buChar char="•"/>
        <a:defRPr sz="2667" kern="1200">
          <a:solidFill>
            <a:schemeClr val="tx2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lnSpc>
          <a:spcPct val="90000"/>
        </a:lnSpc>
        <a:spcBef>
          <a:spcPts val="667"/>
        </a:spcBef>
        <a:buClr>
          <a:schemeClr val="tx2"/>
        </a:buClr>
        <a:buSzPct val="80000"/>
        <a:buFont typeface="Arial" panose="020B0604020202020204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lnSpc>
          <a:spcPct val="90000"/>
        </a:lnSpc>
        <a:spcBef>
          <a:spcPts val="667"/>
        </a:spcBef>
        <a:buClr>
          <a:schemeClr val="tx2"/>
        </a:buClr>
        <a:buSzPct val="80000"/>
        <a:buFont typeface="Arial" panose="020B0604020202020204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8.png"/><Relationship Id="rId7" Type="http://schemas.openxmlformats.org/officeDocument/2006/relationships/image" Target="../media/image33.sv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30.png"/><Relationship Id="rId5" Type="http://schemas.openxmlformats.org/officeDocument/2006/relationships/image" Target="../media/image31.svg"/><Relationship Id="rId4" Type="http://schemas.openxmlformats.org/officeDocument/2006/relationships/image" Target="../media/image29.png"/><Relationship Id="rId9" Type="http://schemas.openxmlformats.org/officeDocument/2006/relationships/image" Target="../media/image35.sv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svg"/><Relationship Id="rId7" Type="http://schemas.openxmlformats.org/officeDocument/2006/relationships/image" Target="../media/image61.sv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37.png"/><Relationship Id="rId5" Type="http://schemas.openxmlformats.org/officeDocument/2006/relationships/image" Target="../media/image65.svg"/><Relationship Id="rId4" Type="http://schemas.openxmlformats.org/officeDocument/2006/relationships/image" Target="../media/image36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5" Type="http://schemas.openxmlformats.org/officeDocument/2006/relationships/image" Target="../media/image475.sv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1.xml"/><Relationship Id="rId9" Type="http://schemas.openxmlformats.org/officeDocument/2006/relationships/image" Target="../media/image379.sv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/>
            </a:gs>
            <a:gs pos="23000">
              <a:schemeClr val="accent1"/>
            </a:gs>
            <a:gs pos="69000">
              <a:schemeClr val="accent1"/>
            </a:gs>
            <a:gs pos="97000">
              <a:schemeClr val="accent1">
                <a:lumMod val="7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Shape&#10;&#10;Description automatically generated with low confidence">
            <a:extLst>
              <a:ext uri="{FF2B5EF4-FFF2-40B4-BE49-F238E27FC236}">
                <a16:creationId xmlns="" xmlns:a16="http://schemas.microsoft.com/office/drawing/2014/main" id="{C468A8BD-45FB-F747-A9F8-112931E1F83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883" r="6911" b="12937"/>
          <a:stretch/>
        </p:blipFill>
        <p:spPr>
          <a:xfrm>
            <a:off x="2845749" y="-1"/>
            <a:ext cx="9346251" cy="6858001"/>
          </a:xfrm>
          <a:prstGeom prst="rect">
            <a:avLst/>
          </a:prstGeom>
        </p:spPr>
      </p:pic>
      <p:sp>
        <p:nvSpPr>
          <p:cNvPr id="4" name="Title 3">
            <a:extLst>
              <a:ext uri="{FF2B5EF4-FFF2-40B4-BE49-F238E27FC236}">
                <a16:creationId xmlns="" xmlns:a16="http://schemas.microsoft.com/office/drawing/2014/main" id="{86C2DC84-29D5-B09E-1DD9-0ABADA76F0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9073" y="2179184"/>
            <a:ext cx="6234370" cy="978287"/>
          </a:xfrm>
        </p:spPr>
        <p:txBody>
          <a:bodyPr>
            <a:normAutofit fontScale="90000"/>
          </a:bodyPr>
          <a:lstStyle/>
          <a:p>
            <a:r>
              <a:rPr lang="en-CA" sz="4400" dirty="0">
                <a:solidFill>
                  <a:schemeClr val="bg1"/>
                </a:solidFill>
              </a:rPr>
              <a:t>Classroom Session Template Concepts</a:t>
            </a:r>
            <a:endParaRPr lang="en-US" sz="1800" dirty="0">
              <a:solidFill>
                <a:schemeClr val="bg1"/>
              </a:solidFill>
            </a:endParaRPr>
          </a:p>
        </p:txBody>
      </p:sp>
      <p:pic>
        <p:nvPicPr>
          <p:cNvPr id="17" name="Picture 16" descr="Logo&#10;&#10;Description automatically generated with medium confidence">
            <a:extLst>
              <a:ext uri="{FF2B5EF4-FFF2-40B4-BE49-F238E27FC236}">
                <a16:creationId xmlns="" xmlns:a16="http://schemas.microsoft.com/office/drawing/2014/main" id="{5BE17155-3FF2-B456-93F4-AC6365AE865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1287" y="6246976"/>
            <a:ext cx="1697194" cy="611024"/>
          </a:xfrm>
          <a:prstGeom prst="rect">
            <a:avLst/>
          </a:prstGeom>
        </p:spPr>
      </p:pic>
      <p:grpSp>
        <p:nvGrpSpPr>
          <p:cNvPr id="24" name="Group 23">
            <a:extLst>
              <a:ext uri="{FF2B5EF4-FFF2-40B4-BE49-F238E27FC236}">
                <a16:creationId xmlns="" xmlns:a16="http://schemas.microsoft.com/office/drawing/2014/main" id="{1F8BACAA-A346-9FA3-F573-B62518938184}"/>
              </a:ext>
            </a:extLst>
          </p:cNvPr>
          <p:cNvGrpSpPr/>
          <p:nvPr/>
        </p:nvGrpSpPr>
        <p:grpSpPr>
          <a:xfrm>
            <a:off x="1171241" y="3794802"/>
            <a:ext cx="2425321" cy="705969"/>
            <a:chOff x="1147271" y="2874248"/>
            <a:chExt cx="2425321" cy="705969"/>
          </a:xfrm>
        </p:grpSpPr>
        <p:grpSp>
          <p:nvGrpSpPr>
            <p:cNvPr id="7" name="Group 6">
              <a:extLst>
                <a:ext uri="{FF2B5EF4-FFF2-40B4-BE49-F238E27FC236}">
                  <a16:creationId xmlns="" xmlns:a16="http://schemas.microsoft.com/office/drawing/2014/main" id="{799B1E38-6B87-23AD-A49B-DCD323C9AC51}"/>
                </a:ext>
              </a:extLst>
            </p:cNvPr>
            <p:cNvGrpSpPr/>
            <p:nvPr/>
          </p:nvGrpSpPr>
          <p:grpSpPr>
            <a:xfrm>
              <a:off x="1147271" y="2874248"/>
              <a:ext cx="705969" cy="705969"/>
              <a:chOff x="959264" y="3986613"/>
              <a:chExt cx="1008404" cy="1008404"/>
            </a:xfrm>
          </p:grpSpPr>
          <p:sp>
            <p:nvSpPr>
              <p:cNvPr id="6" name="Oval 5">
                <a:extLst>
                  <a:ext uri="{FF2B5EF4-FFF2-40B4-BE49-F238E27FC236}">
                    <a16:creationId xmlns="" xmlns:a16="http://schemas.microsoft.com/office/drawing/2014/main" id="{30C52426-B351-62E6-5AD2-ACA7C74D0D49}"/>
                  </a:ext>
                </a:extLst>
              </p:cNvPr>
              <p:cNvSpPr/>
              <p:nvPr/>
            </p:nvSpPr>
            <p:spPr>
              <a:xfrm>
                <a:off x="959264" y="3986613"/>
                <a:ext cx="1008404" cy="1008404"/>
              </a:xfrm>
              <a:prstGeom prst="ellipse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5" name="Oval 4">
                <a:extLst>
                  <a:ext uri="{FF2B5EF4-FFF2-40B4-BE49-F238E27FC236}">
                    <a16:creationId xmlns="" xmlns:a16="http://schemas.microsoft.com/office/drawing/2014/main" id="{8B37064A-0E99-AB15-ADE6-76EE19A42266}"/>
                  </a:ext>
                </a:extLst>
              </p:cNvPr>
              <p:cNvSpPr/>
              <p:nvPr/>
            </p:nvSpPr>
            <p:spPr>
              <a:xfrm>
                <a:off x="1048995" y="4076344"/>
                <a:ext cx="828942" cy="828942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8" name="Group 7">
              <a:extLst>
                <a:ext uri="{FF2B5EF4-FFF2-40B4-BE49-F238E27FC236}">
                  <a16:creationId xmlns="" xmlns:a16="http://schemas.microsoft.com/office/drawing/2014/main" id="{ABEBF4B9-55A4-26D3-423B-68FD5030C0D4}"/>
                </a:ext>
              </a:extLst>
            </p:cNvPr>
            <p:cNvGrpSpPr/>
            <p:nvPr/>
          </p:nvGrpSpPr>
          <p:grpSpPr>
            <a:xfrm>
              <a:off x="1986501" y="2874248"/>
              <a:ext cx="705969" cy="705969"/>
              <a:chOff x="959264" y="3986613"/>
              <a:chExt cx="1008404" cy="1008404"/>
            </a:xfrm>
          </p:grpSpPr>
          <p:sp>
            <p:nvSpPr>
              <p:cNvPr id="9" name="Oval 8">
                <a:extLst>
                  <a:ext uri="{FF2B5EF4-FFF2-40B4-BE49-F238E27FC236}">
                    <a16:creationId xmlns="" xmlns:a16="http://schemas.microsoft.com/office/drawing/2014/main" id="{610A66C9-0956-479B-ABBA-F6F77F57E665}"/>
                  </a:ext>
                </a:extLst>
              </p:cNvPr>
              <p:cNvSpPr/>
              <p:nvPr/>
            </p:nvSpPr>
            <p:spPr>
              <a:xfrm>
                <a:off x="959264" y="3986613"/>
                <a:ext cx="1008404" cy="1008404"/>
              </a:xfrm>
              <a:prstGeom prst="ellipse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" name="Oval 9">
                <a:extLst>
                  <a:ext uri="{FF2B5EF4-FFF2-40B4-BE49-F238E27FC236}">
                    <a16:creationId xmlns="" xmlns:a16="http://schemas.microsoft.com/office/drawing/2014/main" id="{9CFD51B2-95BE-4128-4B0C-A97049CE05D8}"/>
                  </a:ext>
                </a:extLst>
              </p:cNvPr>
              <p:cNvSpPr/>
              <p:nvPr/>
            </p:nvSpPr>
            <p:spPr>
              <a:xfrm>
                <a:off x="1048995" y="4076344"/>
                <a:ext cx="828942" cy="828942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1" name="Group 10">
              <a:extLst>
                <a:ext uri="{FF2B5EF4-FFF2-40B4-BE49-F238E27FC236}">
                  <a16:creationId xmlns="" xmlns:a16="http://schemas.microsoft.com/office/drawing/2014/main" id="{8632964B-0378-72A7-7E67-DFD0191CAD5C}"/>
                </a:ext>
              </a:extLst>
            </p:cNvPr>
            <p:cNvGrpSpPr/>
            <p:nvPr/>
          </p:nvGrpSpPr>
          <p:grpSpPr>
            <a:xfrm>
              <a:off x="2866623" y="2874248"/>
              <a:ext cx="705969" cy="705969"/>
              <a:chOff x="959264" y="3986613"/>
              <a:chExt cx="1008404" cy="1008404"/>
            </a:xfrm>
          </p:grpSpPr>
          <p:sp>
            <p:nvSpPr>
              <p:cNvPr id="12" name="Oval 11">
                <a:extLst>
                  <a:ext uri="{FF2B5EF4-FFF2-40B4-BE49-F238E27FC236}">
                    <a16:creationId xmlns="" xmlns:a16="http://schemas.microsoft.com/office/drawing/2014/main" id="{162311ED-0589-5A0F-EB49-38A9159788FC}"/>
                  </a:ext>
                </a:extLst>
              </p:cNvPr>
              <p:cNvSpPr/>
              <p:nvPr/>
            </p:nvSpPr>
            <p:spPr>
              <a:xfrm>
                <a:off x="959264" y="3986613"/>
                <a:ext cx="1008404" cy="1008404"/>
              </a:xfrm>
              <a:prstGeom prst="ellipse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" name="Oval 12">
                <a:extLst>
                  <a:ext uri="{FF2B5EF4-FFF2-40B4-BE49-F238E27FC236}">
                    <a16:creationId xmlns="" xmlns:a16="http://schemas.microsoft.com/office/drawing/2014/main" id="{67FAEC53-DDEC-7C6D-401B-099C95F44815}"/>
                  </a:ext>
                </a:extLst>
              </p:cNvPr>
              <p:cNvSpPr/>
              <p:nvPr/>
            </p:nvSpPr>
            <p:spPr>
              <a:xfrm>
                <a:off x="1048995" y="4076344"/>
                <a:ext cx="828942" cy="828942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pic>
          <p:nvPicPr>
            <p:cNvPr id="19" name="Graphic 18" descr="Lecturer with solid fill">
              <a:extLst>
                <a:ext uri="{FF2B5EF4-FFF2-40B4-BE49-F238E27FC236}">
                  <a16:creationId xmlns="" xmlns:a16="http://schemas.microsoft.com/office/drawing/2014/main" id="{4EF559E6-EF97-A3B9-03AF-5B86F01D3D4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1274459" y="2998632"/>
              <a:ext cx="457200" cy="457200"/>
            </a:xfrm>
            <a:prstGeom prst="rect">
              <a:avLst/>
            </a:prstGeom>
          </p:spPr>
        </p:pic>
        <p:pic>
          <p:nvPicPr>
            <p:cNvPr id="21" name="Graphic 20" descr="Presentation with org chart with solid fill">
              <a:extLst>
                <a:ext uri="{FF2B5EF4-FFF2-40B4-BE49-F238E27FC236}">
                  <a16:creationId xmlns="" xmlns:a16="http://schemas.microsoft.com/office/drawing/2014/main" id="{081E217A-A995-6C9E-43EA-043EA4C1950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2104570" y="3009390"/>
              <a:ext cx="457200" cy="457200"/>
            </a:xfrm>
            <a:prstGeom prst="rect">
              <a:avLst/>
            </a:prstGeom>
          </p:spPr>
        </p:pic>
        <p:pic>
          <p:nvPicPr>
            <p:cNvPr id="23" name="Graphic 22" descr="Teacher with solid fill">
              <a:extLst>
                <a:ext uri="{FF2B5EF4-FFF2-40B4-BE49-F238E27FC236}">
                  <a16:creationId xmlns="" xmlns:a16="http://schemas.microsoft.com/office/drawing/2014/main" id="{5B61E364-842B-1CEF-E435-AB1B008C379E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p:blipFill>
          <p:spPr>
            <a:xfrm>
              <a:off x="2996427" y="3014769"/>
              <a:ext cx="430368" cy="430368"/>
            </a:xfrm>
            <a:prstGeom prst="rect">
              <a:avLst/>
            </a:prstGeom>
          </p:spPr>
        </p:pic>
      </p:grpSp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70336522-2987-FECE-CEDB-8DDE6A772A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Copyright © Hatch </a:t>
            </a:r>
            <a:r>
              <a:rPr lang="en-US" dirty="0" smtClean="0">
                <a:solidFill>
                  <a:schemeClr val="bg1"/>
                </a:solidFill>
              </a:rPr>
              <a:t>2025. </a:t>
            </a:r>
            <a:r>
              <a:rPr lang="en-US" dirty="0">
                <a:solidFill>
                  <a:schemeClr val="bg1"/>
                </a:solidFill>
              </a:rPr>
              <a:t>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32232669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C1FCBD26-1907-501F-1644-88697330726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B4DBFA8C-E973-1445-6C6E-30CA58DBE5E3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en-US" dirty="0">
                <a:solidFill>
                  <a:schemeClr val="tx1"/>
                </a:solidFill>
              </a:rPr>
              <a:t>Copyright © Hatch 2025. All Rights Reserved.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="" xmlns:a16="http://schemas.microsoft.com/office/drawing/2014/main" id="{87742C7B-2289-3B02-A57B-92CC6BB40D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07744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xmlns="" id="{68A83167-E861-4413-BDC2-8DA71552EC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0485" y="1388645"/>
            <a:ext cx="7654835" cy="3193525"/>
          </a:xfrm>
        </p:spPr>
        <p:txBody>
          <a:bodyPr>
            <a:normAutofit fontScale="90000"/>
          </a:bodyPr>
          <a:lstStyle/>
          <a:p>
            <a:r>
              <a:rPr lang="en-US" noProof="0" dirty="0"/>
              <a:t>Your facilitator today</a:t>
            </a:r>
            <a:br>
              <a:rPr lang="en-US" noProof="0" dirty="0"/>
            </a:br>
            <a:r>
              <a:rPr lang="en-US" noProof="0" dirty="0"/>
              <a:t/>
            </a:r>
            <a:br>
              <a:rPr lang="en-US" noProof="0" dirty="0"/>
            </a:br>
            <a:r>
              <a:rPr lang="en-US" noProof="0" dirty="0"/>
              <a:t/>
            </a:r>
            <a:br>
              <a:rPr lang="en-US" noProof="0" dirty="0"/>
            </a:br>
            <a:r>
              <a:rPr lang="en-US" noProof="0" dirty="0"/>
              <a:t/>
            </a:r>
            <a:br>
              <a:rPr lang="en-US" noProof="0" dirty="0"/>
            </a:br>
            <a:endParaRPr lang="en-US" noProof="0" dirty="0"/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xmlns="" id="{8C934147-E59E-7FA5-F220-37B2456FA305}"/>
              </a:ext>
            </a:extLst>
          </p:cNvPr>
          <p:cNvSpPr/>
          <p:nvPr/>
        </p:nvSpPr>
        <p:spPr>
          <a:xfrm>
            <a:off x="6990777" y="1159084"/>
            <a:ext cx="3625683" cy="3480451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noProof="0">
                <a:solidFill>
                  <a:schemeClr val="accent2"/>
                </a:solidFill>
              </a:rPr>
              <a:t>[add image]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5A029237-1E14-0634-52E2-530C6FD3D841}"/>
              </a:ext>
            </a:extLst>
          </p:cNvPr>
          <p:cNvSpPr txBox="1"/>
          <p:nvPr/>
        </p:nvSpPr>
        <p:spPr>
          <a:xfrm>
            <a:off x="7467600" y="4869096"/>
            <a:ext cx="337335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chemeClr val="bg1"/>
                </a:solidFill>
              </a:rPr>
              <a:t>Your name</a:t>
            </a:r>
          </a:p>
          <a:p>
            <a:r>
              <a:rPr lang="en-US" sz="2400" noProof="0" dirty="0" smtClean="0">
                <a:solidFill>
                  <a:schemeClr val="bg1"/>
                </a:solidFill>
              </a:rPr>
              <a:t>Position</a:t>
            </a:r>
            <a:endParaRPr lang="en-US" sz="2400" noProof="0" dirty="0"/>
          </a:p>
        </p:txBody>
      </p:sp>
      <p:sp>
        <p:nvSpPr>
          <p:cNvPr id="10" name="Date Placeholder 1">
            <a:extLst>
              <a:ext uri="{FF2B5EF4-FFF2-40B4-BE49-F238E27FC236}">
                <a16:creationId xmlns="" xmlns:a16="http://schemas.microsoft.com/office/drawing/2014/main" id="{70336522-2987-FECE-CEDB-8DDE6A772AE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4826955" cy="365125"/>
          </a:xfrm>
        </p:spPr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Copyright © Hatch </a:t>
            </a:r>
            <a:r>
              <a:rPr lang="en-US" dirty="0" smtClean="0">
                <a:solidFill>
                  <a:schemeClr val="bg1"/>
                </a:solidFill>
              </a:rPr>
              <a:t>2025. </a:t>
            </a:r>
            <a:r>
              <a:rPr lang="en-US" dirty="0">
                <a:solidFill>
                  <a:schemeClr val="bg1"/>
                </a:solidFill>
              </a:rPr>
              <a:t>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9572581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A85E4C4F-002D-AFE3-0865-8D77A55981A3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B12AF8CD-52E2-4CC1-A6A0-0030F720B1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Copyright © Hatch </a:t>
            </a:r>
            <a:r>
              <a:rPr lang="en-US" dirty="0" smtClean="0"/>
              <a:t>2025. </a:t>
            </a:r>
            <a:r>
              <a:rPr lang="en-US" dirty="0"/>
              <a:t>All Rights Reserved.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E3FEA155-125D-302A-28BA-A672011732A7}"/>
              </a:ext>
            </a:extLst>
          </p:cNvPr>
          <p:cNvSpPr/>
          <p:nvPr/>
        </p:nvSpPr>
        <p:spPr>
          <a:xfrm>
            <a:off x="478076" y="381741"/>
            <a:ext cx="11235847" cy="5974611"/>
          </a:xfrm>
          <a:prstGeom prst="rect">
            <a:avLst/>
          </a:prstGeom>
          <a:solidFill>
            <a:schemeClr val="bg1"/>
          </a:solidFill>
          <a:ln w="22225" cmpd="dbl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itle 4">
            <a:extLst>
              <a:ext uri="{FF2B5EF4-FFF2-40B4-BE49-F238E27FC236}">
                <a16:creationId xmlns="" xmlns:a16="http://schemas.microsoft.com/office/drawing/2014/main" id="{A7947B0A-19F0-DD81-803E-8229A6C741D6}"/>
              </a:ext>
            </a:extLst>
          </p:cNvPr>
          <p:cNvSpPr txBox="1">
            <a:spLocks/>
          </p:cNvSpPr>
          <p:nvPr/>
        </p:nvSpPr>
        <p:spPr>
          <a:xfrm>
            <a:off x="838199" y="485891"/>
            <a:ext cx="10537556" cy="132556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121917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267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Our manifesto</a:t>
            </a:r>
          </a:p>
        </p:txBody>
      </p:sp>
      <p:pic>
        <p:nvPicPr>
          <p:cNvPr id="10" name="Content Placeholder 7">
            <a:extLst>
              <a:ext uri="{FF2B5EF4-FFF2-40B4-BE49-F238E27FC236}">
                <a16:creationId xmlns="" xmlns:a16="http://schemas.microsoft.com/office/drawing/2014/main" id="{F499A2AB-3DD5-F716-FCB8-A9547378765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342" y="1103313"/>
            <a:ext cx="10385425" cy="5054600"/>
          </a:xfrm>
          <a:prstGeom prst="rect">
            <a:avLst/>
          </a:prstGeom>
          <a:ln w="3175">
            <a:noFill/>
          </a:ln>
        </p:spPr>
      </p:pic>
      <p:pic>
        <p:nvPicPr>
          <p:cNvPr id="11" name="Content Placeholder 7">
            <a:extLst>
              <a:ext uri="{FF2B5EF4-FFF2-40B4-BE49-F238E27FC236}">
                <a16:creationId xmlns="" xmlns:a16="http://schemas.microsoft.com/office/drawing/2014/main" id="{1AE029D9-265D-4EF2-EF31-8B9DD3B3D1A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56" t="17511" r="10415" b="20405"/>
          <a:stretch/>
        </p:blipFill>
        <p:spPr>
          <a:xfrm>
            <a:off x="9101751" y="3918659"/>
            <a:ext cx="1897168" cy="863126"/>
          </a:xfrm>
          <a:prstGeom prst="rect">
            <a:avLst/>
          </a:prstGeom>
          <a:solidFill>
            <a:schemeClr val="bg1"/>
          </a:solidFill>
          <a:ln w="3175">
            <a:noFill/>
          </a:ln>
        </p:spPr>
      </p:pic>
    </p:spTree>
    <p:extLst>
      <p:ext uri="{BB962C8B-B14F-4D97-AF65-F5344CB8AC3E}">
        <p14:creationId xmlns:p14="http://schemas.microsoft.com/office/powerpoint/2010/main" val="25743274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0320" y="563880"/>
            <a:ext cx="5821680" cy="5821680"/>
          </a:xfrm>
          <a:prstGeom prst="rect">
            <a:avLst/>
          </a:prstGeom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xmlns="" id="{A4DF5612-83AA-9390-4B4D-73C96E3928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90" y="715886"/>
            <a:ext cx="5095012" cy="1325561"/>
          </a:xfrm>
        </p:spPr>
        <p:txBody>
          <a:bodyPr anchor="t">
            <a:normAutofit/>
          </a:bodyPr>
          <a:lstStyle/>
          <a:p>
            <a:r>
              <a:rPr lang="en-US" dirty="0" smtClean="0"/>
              <a:t>Ice Breaker:</a:t>
            </a:r>
            <a:endParaRPr lang="en-US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xmlns="" id="{F34E59EA-91DF-A5E3-2257-CCCC1748CBB3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839790" y="2028801"/>
            <a:ext cx="5911530" cy="4510113"/>
          </a:xfrm>
        </p:spPr>
        <p:txBody>
          <a:bodyPr anchor="t"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dirty="0"/>
              <a:t>Start with a short introduction about yourself.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Tell us about your experience with </a:t>
            </a:r>
            <a:r>
              <a:rPr lang="en-US" dirty="0" smtClean="0"/>
              <a:t>{Insert Text}.</a:t>
            </a:r>
          </a:p>
          <a:p>
            <a:pPr marL="514350" indent="-514350">
              <a:buFont typeface="+mj-lt"/>
              <a:buAutoNum type="arabicPeriod"/>
            </a:pPr>
            <a:endParaRPr lang="en-US" dirty="0"/>
          </a:p>
          <a:p>
            <a:pPr marL="0" indent="0">
              <a:buNone/>
            </a:pPr>
            <a:r>
              <a:rPr lang="en-US" sz="2400" i="1" dirty="0">
                <a:solidFill>
                  <a:srgbClr val="FF0000"/>
                </a:solidFill>
              </a:rPr>
              <a:t>Together, we can learn, grow, and support one another throughout this journey.</a:t>
            </a:r>
          </a:p>
        </p:txBody>
      </p:sp>
      <p:sp>
        <p:nvSpPr>
          <p:cNvPr id="9" name="Date Placeholder 1">
            <a:extLst>
              <a:ext uri="{FF2B5EF4-FFF2-40B4-BE49-F238E27FC236}">
                <a16:creationId xmlns="" xmlns:a16="http://schemas.microsoft.com/office/drawing/2014/main" id="{B4DBFA8C-E973-1445-6C6E-30CA58DBE5E3}"/>
              </a:ext>
            </a:extLst>
          </p:cNvPr>
          <p:cNvSpPr>
            <a:spLocks noGrp="1"/>
          </p:cNvSpPr>
          <p:nvPr>
            <p:ph type="dt" sz="half" idx="4294967295"/>
          </p:nvPr>
        </p:nvSpPr>
        <p:spPr>
          <a:xfrm>
            <a:off x="838201" y="6356352"/>
            <a:ext cx="4826955" cy="365125"/>
          </a:xfrm>
          <a:prstGeom prst="rect">
            <a:avLst/>
          </a:prstGeom>
        </p:spPr>
        <p:txBody>
          <a:bodyPr/>
          <a:lstStyle/>
          <a:p>
            <a:r>
              <a:rPr lang="en-US" sz="1070" dirty="0"/>
              <a:t>Copyright © Hatch 2025. All Rights Reserved.</a:t>
            </a:r>
            <a:endParaRPr lang="en-US" sz="1070" dirty="0"/>
          </a:p>
        </p:txBody>
      </p:sp>
    </p:spTree>
    <p:extLst>
      <p:ext uri="{BB962C8B-B14F-4D97-AF65-F5344CB8AC3E}">
        <p14:creationId xmlns:p14="http://schemas.microsoft.com/office/powerpoint/2010/main" val="17566644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82EADA2B-D86C-4AB8-B301-D86802E16C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Copyright © Hatch </a:t>
            </a:r>
            <a:r>
              <a:rPr lang="en-US" dirty="0" smtClean="0"/>
              <a:t>2025. </a:t>
            </a:r>
            <a:r>
              <a:rPr lang="en-US" dirty="0"/>
              <a:t>All Rights Reserved.</a:t>
            </a:r>
          </a:p>
        </p:txBody>
      </p:sp>
      <p:sp>
        <p:nvSpPr>
          <p:cNvPr id="5" name="Title 4">
            <a:extLst>
              <a:ext uri="{FF2B5EF4-FFF2-40B4-BE49-F238E27FC236}">
                <a16:creationId xmlns="" xmlns:a16="http://schemas.microsoft.com/office/drawing/2014/main" id="{68A83167-E861-4413-BDC2-8DA71552EC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Agenda</a:t>
            </a:r>
            <a:endParaRPr lang="en-US" dirty="0"/>
          </a:p>
        </p:txBody>
      </p:sp>
      <p:graphicFrame>
        <p:nvGraphicFramePr>
          <p:cNvPr id="3" name="Table 3">
            <a:extLst>
              <a:ext uri="{FF2B5EF4-FFF2-40B4-BE49-F238E27FC236}">
                <a16:creationId xmlns="" xmlns:a16="http://schemas.microsoft.com/office/drawing/2014/main" id="{1096E669-20F4-4721-85F3-3D3227195AA7}"/>
              </a:ext>
            </a:extLst>
          </p:cNvPr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2790198423"/>
              </p:ext>
            </p:extLst>
          </p:nvPr>
        </p:nvGraphicFramePr>
        <p:xfrm>
          <a:off x="-437249" y="1199071"/>
          <a:ext cx="12217769" cy="277368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452854">
                  <a:extLst>
                    <a:ext uri="{9D8B030D-6E8A-4147-A177-3AD203B41FA5}">
                      <a16:colId xmlns="" xmlns:a16="http://schemas.microsoft.com/office/drawing/2014/main" val="3606172255"/>
                    </a:ext>
                  </a:extLst>
                </a:gridCol>
                <a:gridCol w="9764915">
                  <a:extLst>
                    <a:ext uri="{9D8B030D-6E8A-4147-A177-3AD203B41FA5}">
                      <a16:colId xmlns="" xmlns:a16="http://schemas.microsoft.com/office/drawing/2014/main" val="3596246026"/>
                    </a:ext>
                  </a:extLst>
                </a:gridCol>
              </a:tblGrid>
              <a:tr h="421857"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tx2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tx2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19328854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>
                        <a:solidFill>
                          <a:schemeClr val="tx2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200" dirty="0" smtClean="0">
                          <a:solidFill>
                            <a:schemeClr val="tx2"/>
                          </a:solidFill>
                        </a:rPr>
                        <a:t>Section 1 – </a:t>
                      </a:r>
                      <a:r>
                        <a:rPr lang="en-US" sz="3200" dirty="0" smtClean="0">
                          <a:solidFill>
                            <a:schemeClr val="tx2"/>
                          </a:solidFill>
                        </a:rPr>
                        <a:t>Theory</a:t>
                      </a:r>
                      <a:endParaRPr lang="en-US" sz="3200" dirty="0" smtClean="0">
                        <a:solidFill>
                          <a:schemeClr val="tx2"/>
                        </a:solidFill>
                      </a:endParaRPr>
                    </a:p>
                  </a:txBody>
                  <a:tcPr>
                    <a:lnB w="12700" cap="flat" cmpd="sng" algn="ctr">
                      <a:solidFill>
                        <a:schemeClr val="tx2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5606292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>
                        <a:solidFill>
                          <a:schemeClr val="tx2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200" dirty="0" smtClean="0">
                          <a:solidFill>
                            <a:schemeClr val="tx2"/>
                          </a:solidFill>
                        </a:rPr>
                        <a:t>Section 2 – </a:t>
                      </a:r>
                      <a:r>
                        <a:rPr lang="en-US" sz="3200" dirty="0" smtClean="0">
                          <a:solidFill>
                            <a:schemeClr val="tx2"/>
                          </a:solidFill>
                        </a:rPr>
                        <a:t>Content/Processes</a:t>
                      </a:r>
                      <a:endParaRPr lang="en-US" sz="3200" dirty="0">
                        <a:solidFill>
                          <a:schemeClr val="tx2"/>
                        </a:solidFill>
                      </a:endParaRPr>
                    </a:p>
                  </a:txBody>
                  <a:tcPr>
                    <a:lnT w="12700" cap="flat" cmpd="sng" algn="ctr">
                      <a:solidFill>
                        <a:schemeClr val="tx2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27874971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>
                        <a:solidFill>
                          <a:schemeClr val="tx2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200" dirty="0" smtClean="0">
                          <a:solidFill>
                            <a:schemeClr val="tx2"/>
                          </a:solidFill>
                        </a:rPr>
                        <a:t>Section 3 – </a:t>
                      </a:r>
                      <a:r>
                        <a:rPr lang="en-US" sz="3200" dirty="0" smtClean="0">
                          <a:solidFill>
                            <a:schemeClr val="tx2"/>
                          </a:solidFill>
                        </a:rPr>
                        <a:t>Practice/Simulation/Knowledge Check </a:t>
                      </a:r>
                      <a:endParaRPr lang="en-US" sz="3200" dirty="0">
                        <a:solidFill>
                          <a:schemeClr val="tx2"/>
                        </a:solidFill>
                      </a:endParaRPr>
                    </a:p>
                  </a:txBody>
                  <a:tcPr>
                    <a:lnT w="12700" cap="flat" cmpd="sng" algn="ctr">
                      <a:solidFill>
                        <a:schemeClr val="tx2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5802977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>
                        <a:solidFill>
                          <a:schemeClr val="tx2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200" dirty="0" smtClean="0">
                          <a:solidFill>
                            <a:schemeClr val="tx2"/>
                          </a:solidFill>
                        </a:rPr>
                        <a:t>Section 4 – Debrief / Key Takeaways </a:t>
                      </a:r>
                      <a:endParaRPr lang="en-US" sz="3200" dirty="0">
                        <a:solidFill>
                          <a:schemeClr val="tx2"/>
                        </a:solidFill>
                      </a:endParaRPr>
                    </a:p>
                  </a:txBody>
                  <a:tcPr>
                    <a:lnT w="12700" cap="flat" cmpd="sng" algn="ctr">
                      <a:solidFill>
                        <a:schemeClr val="tx2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2987198901"/>
                  </a:ext>
                </a:extLst>
              </a:tr>
            </a:tbl>
          </a:graphicData>
        </a:graphic>
      </p:graphicFrame>
      <p:sp>
        <p:nvSpPr>
          <p:cNvPr id="7" name="Oval 6">
            <a:extLst>
              <a:ext uri="{FF2B5EF4-FFF2-40B4-BE49-F238E27FC236}">
                <a16:creationId xmlns="" xmlns:a16="http://schemas.microsoft.com/office/drawing/2014/main" id="{8FBA55FA-BB53-4DA8-B2FE-DF4B58A26A58}"/>
              </a:ext>
            </a:extLst>
          </p:cNvPr>
          <p:cNvSpPr/>
          <p:nvPr/>
        </p:nvSpPr>
        <p:spPr>
          <a:xfrm>
            <a:off x="1174546" y="1729273"/>
            <a:ext cx="450370" cy="439840"/>
          </a:xfrm>
          <a:prstGeom prst="ellipse">
            <a:avLst/>
          </a:prstGeom>
          <a:solidFill>
            <a:schemeClr val="accent2"/>
          </a:solidFill>
          <a:ln w="3175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8" name="Oval 7">
            <a:extLst>
              <a:ext uri="{FF2B5EF4-FFF2-40B4-BE49-F238E27FC236}">
                <a16:creationId xmlns="" xmlns:a16="http://schemas.microsoft.com/office/drawing/2014/main" id="{3F548420-6253-489D-AA6F-A6BCF4836440}"/>
              </a:ext>
            </a:extLst>
          </p:cNvPr>
          <p:cNvSpPr/>
          <p:nvPr/>
        </p:nvSpPr>
        <p:spPr>
          <a:xfrm>
            <a:off x="1174546" y="2301803"/>
            <a:ext cx="450370" cy="439840"/>
          </a:xfrm>
          <a:prstGeom prst="ellipse">
            <a:avLst/>
          </a:prstGeom>
          <a:solidFill>
            <a:schemeClr val="accent2"/>
          </a:solidFill>
          <a:ln w="3175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9" name="Oval 8">
            <a:extLst>
              <a:ext uri="{FF2B5EF4-FFF2-40B4-BE49-F238E27FC236}">
                <a16:creationId xmlns="" xmlns:a16="http://schemas.microsoft.com/office/drawing/2014/main" id="{1DC8D9EC-BD54-450F-AC7F-708387E3B433}"/>
              </a:ext>
            </a:extLst>
          </p:cNvPr>
          <p:cNvSpPr/>
          <p:nvPr/>
        </p:nvSpPr>
        <p:spPr>
          <a:xfrm>
            <a:off x="1174546" y="2874333"/>
            <a:ext cx="450370" cy="439840"/>
          </a:xfrm>
          <a:prstGeom prst="ellipse">
            <a:avLst/>
          </a:prstGeom>
          <a:solidFill>
            <a:schemeClr val="accent2"/>
          </a:solidFill>
          <a:ln w="3175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10" name="Oval 9">
            <a:extLst>
              <a:ext uri="{FF2B5EF4-FFF2-40B4-BE49-F238E27FC236}">
                <a16:creationId xmlns="" xmlns:a16="http://schemas.microsoft.com/office/drawing/2014/main" id="{25C15048-4C6F-46DC-B40C-DA81F4F688A9}"/>
              </a:ext>
            </a:extLst>
          </p:cNvPr>
          <p:cNvSpPr/>
          <p:nvPr/>
        </p:nvSpPr>
        <p:spPr>
          <a:xfrm>
            <a:off x="1174546" y="3446863"/>
            <a:ext cx="450370" cy="439840"/>
          </a:xfrm>
          <a:prstGeom prst="ellipse">
            <a:avLst/>
          </a:prstGeom>
          <a:solidFill>
            <a:schemeClr val="accent2"/>
          </a:solidFill>
          <a:ln w="3175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>
                <a:solidFill>
                  <a:schemeClr val="bg1"/>
                </a:solidFill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30652556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E4E51311-556A-9A19-4F58-8619E36F41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Copyright © Hatch </a:t>
            </a:r>
            <a:r>
              <a:rPr lang="en-US" dirty="0" smtClean="0"/>
              <a:t>2025. </a:t>
            </a:r>
            <a:r>
              <a:rPr lang="en-US" dirty="0"/>
              <a:t>All Rights Reserved.</a:t>
            </a:r>
          </a:p>
        </p:txBody>
      </p:sp>
      <p:sp>
        <p:nvSpPr>
          <p:cNvPr id="22" name="Title 21">
            <a:extLst>
              <a:ext uri="{FF2B5EF4-FFF2-40B4-BE49-F238E27FC236}">
                <a16:creationId xmlns="" xmlns:a16="http://schemas.microsoft.com/office/drawing/2014/main" id="{2A51977A-323A-1FC6-339E-B5D0DAABAA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8869" y="1035925"/>
            <a:ext cx="10537556" cy="1325563"/>
          </a:xfrm>
        </p:spPr>
        <p:txBody>
          <a:bodyPr/>
          <a:lstStyle/>
          <a:p>
            <a:r>
              <a:rPr lang="en-CA" dirty="0" smtClean="0"/>
              <a:t>Learning Objectives</a:t>
            </a:r>
            <a:endParaRPr lang="en-US" dirty="0"/>
          </a:p>
        </p:txBody>
      </p:sp>
      <p:sp>
        <p:nvSpPr>
          <p:cNvPr id="3" name="Chevron 77">
            <a:extLst>
              <a:ext uri="{FF2B5EF4-FFF2-40B4-BE49-F238E27FC236}">
                <a16:creationId xmlns="" xmlns:a16="http://schemas.microsoft.com/office/drawing/2014/main" id="{76347B93-7F1C-F0AD-1555-D3BF917AD46B}"/>
              </a:ext>
            </a:extLst>
          </p:cNvPr>
          <p:cNvSpPr/>
          <p:nvPr/>
        </p:nvSpPr>
        <p:spPr bwMode="ltGray">
          <a:xfrm>
            <a:off x="2635391" y="2881457"/>
            <a:ext cx="2648713" cy="1762466"/>
          </a:xfrm>
          <a:prstGeom prst="chevron">
            <a:avLst>
              <a:gd name="adj" fmla="val 31595"/>
            </a:avLst>
          </a:prstGeom>
          <a:solidFill>
            <a:schemeClr val="accent2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00" err="1">
              <a:solidFill>
                <a:schemeClr val="bg1"/>
              </a:solidFill>
            </a:endParaRPr>
          </a:p>
        </p:txBody>
      </p:sp>
      <p:sp>
        <p:nvSpPr>
          <p:cNvPr id="4" name="Pentagon 76">
            <a:extLst>
              <a:ext uri="{FF2B5EF4-FFF2-40B4-BE49-F238E27FC236}">
                <a16:creationId xmlns="" xmlns:a16="http://schemas.microsoft.com/office/drawing/2014/main" id="{1F9612BD-3A4A-1DC3-5AB2-D1D8525CF27E}"/>
              </a:ext>
            </a:extLst>
          </p:cNvPr>
          <p:cNvSpPr/>
          <p:nvPr/>
        </p:nvSpPr>
        <p:spPr bwMode="ltGray">
          <a:xfrm>
            <a:off x="410923" y="2893471"/>
            <a:ext cx="2711563" cy="1750452"/>
          </a:xfrm>
          <a:prstGeom prst="homePlate">
            <a:avLst>
              <a:gd name="adj" fmla="val 31469"/>
            </a:avLst>
          </a:prstGeom>
          <a:solidFill>
            <a:schemeClr val="tx2">
              <a:lumMod val="7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00" err="1">
              <a:solidFill>
                <a:schemeClr val="bg1"/>
              </a:solidFill>
            </a:endParaRPr>
          </a:p>
        </p:txBody>
      </p:sp>
      <p:sp>
        <p:nvSpPr>
          <p:cNvPr id="5" name="Chevron 78">
            <a:extLst>
              <a:ext uri="{FF2B5EF4-FFF2-40B4-BE49-F238E27FC236}">
                <a16:creationId xmlns="" xmlns:a16="http://schemas.microsoft.com/office/drawing/2014/main" id="{A6C61820-DD45-E06D-EC46-FCD971FFB44E}"/>
              </a:ext>
            </a:extLst>
          </p:cNvPr>
          <p:cNvSpPr/>
          <p:nvPr/>
        </p:nvSpPr>
        <p:spPr bwMode="ltGray">
          <a:xfrm>
            <a:off x="4798256" y="2881457"/>
            <a:ext cx="2648713" cy="1762466"/>
          </a:xfrm>
          <a:prstGeom prst="chevron">
            <a:avLst>
              <a:gd name="adj" fmla="val 31595"/>
            </a:avLst>
          </a:prstGeom>
          <a:solidFill>
            <a:schemeClr val="accent1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00" err="1">
              <a:solidFill>
                <a:schemeClr val="bg1"/>
              </a:solidFill>
            </a:endParaRPr>
          </a:p>
        </p:txBody>
      </p:sp>
      <p:sp>
        <p:nvSpPr>
          <p:cNvPr id="6" name="Chevron 79">
            <a:extLst>
              <a:ext uri="{FF2B5EF4-FFF2-40B4-BE49-F238E27FC236}">
                <a16:creationId xmlns="" xmlns:a16="http://schemas.microsoft.com/office/drawing/2014/main" id="{14F7250B-B2C8-CCA2-3B5E-F8423E75A5EE}"/>
              </a:ext>
            </a:extLst>
          </p:cNvPr>
          <p:cNvSpPr/>
          <p:nvPr/>
        </p:nvSpPr>
        <p:spPr bwMode="ltGray">
          <a:xfrm>
            <a:off x="6975588" y="2881457"/>
            <a:ext cx="2648713" cy="1762466"/>
          </a:xfrm>
          <a:prstGeom prst="chevron">
            <a:avLst>
              <a:gd name="adj" fmla="val 31595"/>
            </a:avLst>
          </a:prstGeom>
          <a:solidFill>
            <a:schemeClr val="accent2">
              <a:lumMod val="60000"/>
              <a:lumOff val="40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00" err="1">
              <a:solidFill>
                <a:schemeClr val="bg1"/>
              </a:solidFill>
            </a:endParaRPr>
          </a:p>
        </p:txBody>
      </p:sp>
      <p:sp>
        <p:nvSpPr>
          <p:cNvPr id="7" name="Chevron 80">
            <a:extLst>
              <a:ext uri="{FF2B5EF4-FFF2-40B4-BE49-F238E27FC236}">
                <a16:creationId xmlns="" xmlns:a16="http://schemas.microsoft.com/office/drawing/2014/main" id="{BCDA4D3A-6C0B-A95B-CB65-1881CA653293}"/>
              </a:ext>
            </a:extLst>
          </p:cNvPr>
          <p:cNvSpPr/>
          <p:nvPr/>
        </p:nvSpPr>
        <p:spPr bwMode="ltGray">
          <a:xfrm>
            <a:off x="9152919" y="2881457"/>
            <a:ext cx="2648713" cy="1762466"/>
          </a:xfrm>
          <a:prstGeom prst="chevron">
            <a:avLst>
              <a:gd name="adj" fmla="val 31595"/>
            </a:avLst>
          </a:prstGeom>
          <a:solidFill>
            <a:schemeClr val="accent2">
              <a:lumMod val="20000"/>
              <a:lumOff val="80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00" err="1">
              <a:solidFill>
                <a:schemeClr val="bg1"/>
              </a:solidFill>
            </a:endParaRPr>
          </a:p>
        </p:txBody>
      </p:sp>
      <p:sp>
        <p:nvSpPr>
          <p:cNvPr id="8" name="Text Box 6">
            <a:extLst>
              <a:ext uri="{FF2B5EF4-FFF2-40B4-BE49-F238E27FC236}">
                <a16:creationId xmlns="" xmlns:a16="http://schemas.microsoft.com/office/drawing/2014/main" id="{10116684-F418-40A8-E989-89C0AED1CC8C}"/>
              </a:ext>
            </a:extLst>
          </p:cNvPr>
          <p:cNvSpPr txBox="1">
            <a:spLocks noChangeAspect="1" noChangeArrowheads="1"/>
          </p:cNvSpPr>
          <p:nvPr/>
        </p:nvSpPr>
        <p:spPr bwMode="gray">
          <a:xfrm>
            <a:off x="588869" y="3566536"/>
            <a:ext cx="1883223" cy="401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76960" tIns="76960" rIns="61568" bIns="76960" anchor="ctr">
            <a:spAutoFit/>
          </a:bodyPr>
          <a:lstStyle/>
          <a:p>
            <a:pPr defTabSz="685463">
              <a:spcBef>
                <a:spcPct val="20000"/>
              </a:spcBef>
            </a:pPr>
            <a:r>
              <a:rPr lang="de-DE" sz="1600" dirty="0">
                <a:solidFill>
                  <a:schemeClr val="bg1"/>
                </a:solidFill>
                <a:cs typeface="Arial" charset="0"/>
              </a:rPr>
              <a:t>Title </a:t>
            </a:r>
            <a:r>
              <a:rPr lang="de-DE" sz="1600" dirty="0" err="1">
                <a:solidFill>
                  <a:schemeClr val="bg1"/>
                </a:solidFill>
                <a:cs typeface="Arial" charset="0"/>
              </a:rPr>
              <a:t>goes</a:t>
            </a:r>
            <a:r>
              <a:rPr lang="de-DE" sz="1600" dirty="0">
                <a:solidFill>
                  <a:schemeClr val="bg1"/>
                </a:solidFill>
                <a:cs typeface="Arial" charset="0"/>
              </a:rPr>
              <a:t> </a:t>
            </a:r>
            <a:r>
              <a:rPr lang="de-DE" sz="1600" dirty="0" err="1">
                <a:solidFill>
                  <a:schemeClr val="bg1"/>
                </a:solidFill>
                <a:cs typeface="Arial" charset="0"/>
              </a:rPr>
              <a:t>here</a:t>
            </a:r>
            <a:endParaRPr lang="de-DE" sz="1600" dirty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9" name="Text Box 11">
            <a:extLst>
              <a:ext uri="{FF2B5EF4-FFF2-40B4-BE49-F238E27FC236}">
                <a16:creationId xmlns="" xmlns:a16="http://schemas.microsoft.com/office/drawing/2014/main" id="{49A414DD-D33F-D283-8E78-0B81BC0163A1}"/>
              </a:ext>
            </a:extLst>
          </p:cNvPr>
          <p:cNvSpPr txBox="1">
            <a:spLocks noChangeAspect="1" noChangeArrowheads="1"/>
          </p:cNvSpPr>
          <p:nvPr/>
        </p:nvSpPr>
        <p:spPr bwMode="gray">
          <a:xfrm>
            <a:off x="3271061" y="3566536"/>
            <a:ext cx="1724902" cy="401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76960" tIns="76960" rIns="61568" bIns="76960" anchor="ctr">
            <a:spAutoFit/>
          </a:bodyPr>
          <a:lstStyle/>
          <a:p>
            <a:pPr defTabSz="685463">
              <a:spcBef>
                <a:spcPct val="20000"/>
              </a:spcBef>
            </a:pPr>
            <a:r>
              <a:rPr lang="de-DE" sz="1600" dirty="0">
                <a:solidFill>
                  <a:schemeClr val="bg1"/>
                </a:solidFill>
                <a:cs typeface="Arial" charset="0"/>
              </a:rPr>
              <a:t>Title </a:t>
            </a:r>
            <a:r>
              <a:rPr lang="de-DE" sz="1600" dirty="0" err="1">
                <a:solidFill>
                  <a:schemeClr val="bg1"/>
                </a:solidFill>
                <a:cs typeface="Arial" charset="0"/>
              </a:rPr>
              <a:t>goes</a:t>
            </a:r>
            <a:r>
              <a:rPr lang="de-DE" sz="1600" dirty="0">
                <a:solidFill>
                  <a:schemeClr val="bg1"/>
                </a:solidFill>
                <a:cs typeface="Arial" charset="0"/>
              </a:rPr>
              <a:t> </a:t>
            </a:r>
            <a:r>
              <a:rPr lang="de-DE" sz="1600" dirty="0" err="1">
                <a:solidFill>
                  <a:schemeClr val="bg1"/>
                </a:solidFill>
                <a:cs typeface="Arial" charset="0"/>
              </a:rPr>
              <a:t>here</a:t>
            </a:r>
            <a:endParaRPr lang="de-DE" sz="1600" dirty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19" name="Text Box 11">
            <a:extLst>
              <a:ext uri="{FF2B5EF4-FFF2-40B4-BE49-F238E27FC236}">
                <a16:creationId xmlns="" xmlns:a16="http://schemas.microsoft.com/office/drawing/2014/main" id="{B1A60F64-8076-F7F3-8284-6B13CF3BD621}"/>
              </a:ext>
            </a:extLst>
          </p:cNvPr>
          <p:cNvSpPr txBox="1">
            <a:spLocks noChangeAspect="1" noChangeArrowheads="1"/>
          </p:cNvSpPr>
          <p:nvPr/>
        </p:nvSpPr>
        <p:spPr bwMode="gray">
          <a:xfrm>
            <a:off x="5431737" y="3566536"/>
            <a:ext cx="1724902" cy="401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76960" tIns="76960" rIns="61568" bIns="76960" anchor="ctr">
            <a:spAutoFit/>
          </a:bodyPr>
          <a:lstStyle/>
          <a:p>
            <a:pPr defTabSz="685463">
              <a:spcBef>
                <a:spcPct val="20000"/>
              </a:spcBef>
            </a:pPr>
            <a:r>
              <a:rPr lang="de-DE" sz="1600" dirty="0">
                <a:solidFill>
                  <a:schemeClr val="bg1"/>
                </a:solidFill>
                <a:cs typeface="Arial" charset="0"/>
              </a:rPr>
              <a:t>Title </a:t>
            </a:r>
            <a:r>
              <a:rPr lang="de-DE" sz="1600" dirty="0" err="1">
                <a:solidFill>
                  <a:schemeClr val="bg1"/>
                </a:solidFill>
                <a:cs typeface="Arial" charset="0"/>
              </a:rPr>
              <a:t>goes</a:t>
            </a:r>
            <a:r>
              <a:rPr lang="de-DE" sz="1600" dirty="0">
                <a:solidFill>
                  <a:schemeClr val="bg1"/>
                </a:solidFill>
                <a:cs typeface="Arial" charset="0"/>
              </a:rPr>
              <a:t> </a:t>
            </a:r>
            <a:r>
              <a:rPr lang="de-DE" sz="1600" dirty="0" err="1">
                <a:solidFill>
                  <a:schemeClr val="bg1"/>
                </a:solidFill>
                <a:cs typeface="Arial" charset="0"/>
              </a:rPr>
              <a:t>here</a:t>
            </a:r>
            <a:endParaRPr lang="de-DE" sz="1600" dirty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20" name="Text Box 11">
            <a:extLst>
              <a:ext uri="{FF2B5EF4-FFF2-40B4-BE49-F238E27FC236}">
                <a16:creationId xmlns="" xmlns:a16="http://schemas.microsoft.com/office/drawing/2014/main" id="{71CC30E9-9B54-F05B-CB51-ADB0FFADCC7E}"/>
              </a:ext>
            </a:extLst>
          </p:cNvPr>
          <p:cNvSpPr txBox="1">
            <a:spLocks noChangeAspect="1" noChangeArrowheads="1"/>
          </p:cNvSpPr>
          <p:nvPr/>
        </p:nvSpPr>
        <p:spPr bwMode="gray">
          <a:xfrm>
            <a:off x="7617512" y="3566536"/>
            <a:ext cx="1724902" cy="401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76960" tIns="76960" rIns="61568" bIns="76960" anchor="ctr">
            <a:spAutoFit/>
          </a:bodyPr>
          <a:lstStyle/>
          <a:p>
            <a:pPr defTabSz="685463">
              <a:spcBef>
                <a:spcPct val="20000"/>
              </a:spcBef>
            </a:pPr>
            <a:r>
              <a:rPr lang="de-DE" sz="1600" dirty="0">
                <a:solidFill>
                  <a:schemeClr val="bg1"/>
                </a:solidFill>
                <a:cs typeface="Arial" charset="0"/>
              </a:rPr>
              <a:t>Title </a:t>
            </a:r>
            <a:r>
              <a:rPr lang="de-DE" sz="1600" dirty="0" err="1">
                <a:solidFill>
                  <a:schemeClr val="bg1"/>
                </a:solidFill>
                <a:cs typeface="Arial" charset="0"/>
              </a:rPr>
              <a:t>goes</a:t>
            </a:r>
            <a:r>
              <a:rPr lang="de-DE" sz="1600" dirty="0">
                <a:solidFill>
                  <a:schemeClr val="bg1"/>
                </a:solidFill>
                <a:cs typeface="Arial" charset="0"/>
              </a:rPr>
              <a:t> </a:t>
            </a:r>
            <a:r>
              <a:rPr lang="de-DE" sz="1600" dirty="0" err="1">
                <a:solidFill>
                  <a:schemeClr val="bg1"/>
                </a:solidFill>
                <a:cs typeface="Arial" charset="0"/>
              </a:rPr>
              <a:t>here</a:t>
            </a:r>
            <a:endParaRPr lang="de-DE" sz="1600" dirty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21" name="Text Box 11">
            <a:extLst>
              <a:ext uri="{FF2B5EF4-FFF2-40B4-BE49-F238E27FC236}">
                <a16:creationId xmlns="" xmlns:a16="http://schemas.microsoft.com/office/drawing/2014/main" id="{1B3981F4-CC50-CA12-57F1-3C05C75F0326}"/>
              </a:ext>
            </a:extLst>
          </p:cNvPr>
          <p:cNvSpPr txBox="1">
            <a:spLocks noChangeAspect="1" noChangeArrowheads="1"/>
          </p:cNvSpPr>
          <p:nvPr/>
        </p:nvSpPr>
        <p:spPr bwMode="gray">
          <a:xfrm>
            <a:off x="9782023" y="3566536"/>
            <a:ext cx="1724902" cy="401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76960" tIns="76960" rIns="61568" bIns="76960" anchor="ctr">
            <a:spAutoFit/>
          </a:bodyPr>
          <a:lstStyle/>
          <a:p>
            <a:pPr defTabSz="685463">
              <a:spcBef>
                <a:spcPct val="20000"/>
              </a:spcBef>
            </a:pPr>
            <a:r>
              <a:rPr lang="de-DE" sz="1600" dirty="0">
                <a:solidFill>
                  <a:schemeClr val="bg1"/>
                </a:solidFill>
                <a:cs typeface="Arial" charset="0"/>
              </a:rPr>
              <a:t>Title </a:t>
            </a:r>
            <a:r>
              <a:rPr lang="de-DE" sz="1600" dirty="0" err="1">
                <a:solidFill>
                  <a:schemeClr val="bg1"/>
                </a:solidFill>
                <a:cs typeface="Arial" charset="0"/>
              </a:rPr>
              <a:t>goes</a:t>
            </a:r>
            <a:r>
              <a:rPr lang="de-DE" sz="1600" dirty="0">
                <a:solidFill>
                  <a:schemeClr val="bg1"/>
                </a:solidFill>
                <a:cs typeface="Arial" charset="0"/>
              </a:rPr>
              <a:t> </a:t>
            </a:r>
            <a:r>
              <a:rPr lang="de-DE" sz="1600" dirty="0" err="1">
                <a:solidFill>
                  <a:schemeClr val="bg1"/>
                </a:solidFill>
                <a:cs typeface="Arial" charset="0"/>
              </a:rPr>
              <a:t>here</a:t>
            </a:r>
            <a:endParaRPr lang="de-DE" sz="1600" dirty="0">
              <a:solidFill>
                <a:schemeClr val="bg1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33544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C1FCBD26-1907-501F-1644-88697330726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en-US" sz="5400" dirty="0" smtClean="0"/>
              <a:t>Theory</a:t>
            </a:r>
            <a:endParaRPr lang="en-US" sz="5400" dirty="0"/>
          </a:p>
        </p:txBody>
      </p:sp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B4DBFA8C-E973-1445-6C6E-30CA58DBE5E3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en-US" dirty="0">
                <a:solidFill>
                  <a:schemeClr val="tx1"/>
                </a:solidFill>
              </a:rPr>
              <a:t>Copyright © Hatch 2025. All Rights Reserved.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="" xmlns:a16="http://schemas.microsoft.com/office/drawing/2014/main" id="{87742C7B-2289-3B02-A57B-92CC6BB40D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Section 1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81677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Rectangle 54"/>
          <p:cNvSpPr/>
          <p:nvPr/>
        </p:nvSpPr>
        <p:spPr>
          <a:xfrm>
            <a:off x="9144000" y="2173885"/>
            <a:ext cx="3048000" cy="2032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grpSp>
        <p:nvGrpSpPr>
          <p:cNvPr id="2" name="Group 98"/>
          <p:cNvGrpSpPr/>
          <p:nvPr/>
        </p:nvGrpSpPr>
        <p:grpSpPr>
          <a:xfrm>
            <a:off x="6096000" y="2173885"/>
            <a:ext cx="3356304" cy="2032000"/>
            <a:chOff x="4572000" y="1605014"/>
            <a:chExt cx="2517228" cy="1524000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52" name="Rectangle 51"/>
            <p:cNvSpPr/>
            <p:nvPr/>
          </p:nvSpPr>
          <p:spPr>
            <a:xfrm>
              <a:off x="4572000" y="1605014"/>
              <a:ext cx="2286000" cy="1524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/>
            </a:p>
          </p:txBody>
        </p:sp>
        <p:sp>
          <p:nvSpPr>
            <p:cNvPr id="63" name="Isosceles Triangle 62"/>
            <p:cNvSpPr/>
            <p:nvPr/>
          </p:nvSpPr>
          <p:spPr>
            <a:xfrm rot="5400000">
              <a:off x="6783114" y="2594300"/>
              <a:ext cx="381000" cy="23122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/>
            </a:p>
          </p:txBody>
        </p:sp>
      </p:grpSp>
      <p:grpSp>
        <p:nvGrpSpPr>
          <p:cNvPr id="3" name="Group 97"/>
          <p:cNvGrpSpPr/>
          <p:nvPr/>
        </p:nvGrpSpPr>
        <p:grpSpPr>
          <a:xfrm>
            <a:off x="3048000" y="2173885"/>
            <a:ext cx="3356304" cy="2032000"/>
            <a:chOff x="2286000" y="1605014"/>
            <a:chExt cx="2517228" cy="1524000"/>
          </a:xfrm>
          <a:solidFill>
            <a:schemeClr val="accent1"/>
          </a:solidFill>
        </p:grpSpPr>
        <p:sp>
          <p:nvSpPr>
            <p:cNvPr id="49" name="Rectangle 48"/>
            <p:cNvSpPr/>
            <p:nvPr/>
          </p:nvSpPr>
          <p:spPr>
            <a:xfrm>
              <a:off x="2286000" y="1605014"/>
              <a:ext cx="2286000" cy="1524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/>
            </a:p>
          </p:txBody>
        </p:sp>
        <p:sp>
          <p:nvSpPr>
            <p:cNvPr id="65" name="Isosceles Triangle 64"/>
            <p:cNvSpPr/>
            <p:nvPr/>
          </p:nvSpPr>
          <p:spPr>
            <a:xfrm rot="5400000">
              <a:off x="4497114" y="1832300"/>
              <a:ext cx="381000" cy="23122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/>
            </a:p>
          </p:txBody>
        </p:sp>
      </p:grpSp>
      <p:grpSp>
        <p:nvGrpSpPr>
          <p:cNvPr id="4" name="Group 96"/>
          <p:cNvGrpSpPr/>
          <p:nvPr/>
        </p:nvGrpSpPr>
        <p:grpSpPr>
          <a:xfrm>
            <a:off x="0" y="2173885"/>
            <a:ext cx="3352800" cy="2032000"/>
            <a:chOff x="0" y="1605014"/>
            <a:chExt cx="2514600" cy="1524000"/>
          </a:xfrm>
          <a:solidFill>
            <a:schemeClr val="accent2"/>
          </a:solidFill>
        </p:grpSpPr>
        <p:sp>
          <p:nvSpPr>
            <p:cNvPr id="46" name="Rectangle 45"/>
            <p:cNvSpPr/>
            <p:nvPr/>
          </p:nvSpPr>
          <p:spPr>
            <a:xfrm>
              <a:off x="0" y="1605014"/>
              <a:ext cx="2286000" cy="1524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/>
            </a:p>
          </p:txBody>
        </p:sp>
        <p:sp>
          <p:nvSpPr>
            <p:cNvPr id="62" name="Isosceles Triangle 61"/>
            <p:cNvSpPr/>
            <p:nvPr/>
          </p:nvSpPr>
          <p:spPr>
            <a:xfrm rot="5400000">
              <a:off x="2208486" y="2594300"/>
              <a:ext cx="381000" cy="23122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/>
            </a:p>
          </p:txBody>
        </p:sp>
      </p:grpSp>
      <p:grpSp>
        <p:nvGrpSpPr>
          <p:cNvPr id="5" name="Group 72"/>
          <p:cNvGrpSpPr/>
          <p:nvPr/>
        </p:nvGrpSpPr>
        <p:grpSpPr>
          <a:xfrm>
            <a:off x="3613379" y="2988824"/>
            <a:ext cx="1917243" cy="465256"/>
            <a:chOff x="5478290" y="1548154"/>
            <a:chExt cx="1437932" cy="348942"/>
          </a:xfrm>
        </p:grpSpPr>
        <p:sp>
          <p:nvSpPr>
            <p:cNvPr id="74" name="Text Placeholder 3"/>
            <p:cNvSpPr txBox="1">
              <a:spLocks/>
            </p:cNvSpPr>
            <p:nvPr/>
          </p:nvSpPr>
          <p:spPr>
            <a:xfrm>
              <a:off x="5782744" y="1548154"/>
              <a:ext cx="829025" cy="184666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1219170">
                <a:spcBef>
                  <a:spcPct val="20000"/>
                </a:spcBef>
                <a:defRPr/>
              </a:pPr>
              <a:r>
                <a:rPr lang="en-US" sz="1600" b="1">
                  <a:solidFill>
                    <a:schemeClr val="bg1"/>
                  </a:solidFill>
                </a:rPr>
                <a:t>Second Step</a:t>
              </a:r>
            </a:p>
          </p:txBody>
        </p:sp>
        <p:sp>
          <p:nvSpPr>
            <p:cNvPr id="75" name="Text Placeholder 3"/>
            <p:cNvSpPr txBox="1">
              <a:spLocks/>
            </p:cNvSpPr>
            <p:nvPr/>
          </p:nvSpPr>
          <p:spPr>
            <a:xfrm>
              <a:off x="5478290" y="1743255"/>
              <a:ext cx="1437932" cy="153841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1219170">
                <a:spcBef>
                  <a:spcPct val="20000"/>
                </a:spcBef>
                <a:defRPr/>
              </a:pPr>
              <a:r>
                <a:rPr lang="en-US" sz="1333" dirty="0">
                  <a:solidFill>
                    <a:schemeClr val="bg1"/>
                  </a:solidFill>
                </a:rPr>
                <a:t>This is the second step…</a:t>
              </a:r>
            </a:p>
          </p:txBody>
        </p:sp>
      </p:grpSp>
      <p:grpSp>
        <p:nvGrpSpPr>
          <p:cNvPr id="6" name="Group 72"/>
          <p:cNvGrpSpPr/>
          <p:nvPr/>
        </p:nvGrpSpPr>
        <p:grpSpPr>
          <a:xfrm>
            <a:off x="6544006" y="2990956"/>
            <a:ext cx="2088405" cy="460992"/>
            <a:chOff x="5361856" y="1537993"/>
            <a:chExt cx="1566304" cy="345744"/>
          </a:xfrm>
        </p:grpSpPr>
        <p:sp>
          <p:nvSpPr>
            <p:cNvPr id="77" name="Text Placeholder 3"/>
            <p:cNvSpPr txBox="1">
              <a:spLocks/>
            </p:cNvSpPr>
            <p:nvPr/>
          </p:nvSpPr>
          <p:spPr>
            <a:xfrm>
              <a:off x="5802703" y="1537993"/>
              <a:ext cx="684611" cy="184666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1219170">
                <a:spcBef>
                  <a:spcPct val="20000"/>
                </a:spcBef>
                <a:defRPr/>
              </a:pPr>
              <a:r>
                <a:rPr lang="en-US" sz="1600" b="1">
                  <a:solidFill>
                    <a:schemeClr val="bg1"/>
                  </a:solidFill>
                </a:rPr>
                <a:t>Third Step</a:t>
              </a:r>
            </a:p>
          </p:txBody>
        </p:sp>
        <p:sp>
          <p:nvSpPr>
            <p:cNvPr id="78" name="Text Placeholder 3"/>
            <p:cNvSpPr txBox="1">
              <a:spLocks/>
            </p:cNvSpPr>
            <p:nvPr/>
          </p:nvSpPr>
          <p:spPr>
            <a:xfrm>
              <a:off x="5361856" y="1729896"/>
              <a:ext cx="1566304" cy="153841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1219170">
                <a:spcBef>
                  <a:spcPct val="20000"/>
                </a:spcBef>
                <a:defRPr/>
              </a:pPr>
              <a:r>
                <a:rPr lang="en-US" sz="1333" dirty="0">
                  <a:solidFill>
                    <a:schemeClr val="bg1"/>
                  </a:solidFill>
                </a:rPr>
                <a:t>This is the third step…</a:t>
              </a:r>
            </a:p>
          </p:txBody>
        </p:sp>
      </p:grpSp>
      <p:grpSp>
        <p:nvGrpSpPr>
          <p:cNvPr id="9" name="Group 72"/>
          <p:cNvGrpSpPr/>
          <p:nvPr/>
        </p:nvGrpSpPr>
        <p:grpSpPr>
          <a:xfrm>
            <a:off x="9579305" y="2996086"/>
            <a:ext cx="2181744" cy="450733"/>
            <a:chOff x="5256241" y="1545687"/>
            <a:chExt cx="1636308" cy="338050"/>
          </a:xfrm>
        </p:grpSpPr>
        <p:sp>
          <p:nvSpPr>
            <p:cNvPr id="80" name="Text Placeholder 3"/>
            <p:cNvSpPr txBox="1">
              <a:spLocks/>
            </p:cNvSpPr>
            <p:nvPr/>
          </p:nvSpPr>
          <p:spPr>
            <a:xfrm>
              <a:off x="5719395" y="1545687"/>
              <a:ext cx="710002" cy="169325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1219170">
                <a:spcBef>
                  <a:spcPct val="20000"/>
                </a:spcBef>
                <a:defRPr/>
              </a:pPr>
              <a:r>
                <a:rPr lang="en-US" sz="1467" b="1">
                  <a:solidFill>
                    <a:schemeClr val="bg1"/>
                  </a:solidFill>
                </a:rPr>
                <a:t>Fourth Step</a:t>
              </a:r>
            </a:p>
          </p:txBody>
        </p:sp>
        <p:sp>
          <p:nvSpPr>
            <p:cNvPr id="81" name="Text Placeholder 3"/>
            <p:cNvSpPr txBox="1">
              <a:spLocks/>
            </p:cNvSpPr>
            <p:nvPr/>
          </p:nvSpPr>
          <p:spPr>
            <a:xfrm>
              <a:off x="5256241" y="1729896"/>
              <a:ext cx="1636308" cy="153841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1219170">
                <a:spcBef>
                  <a:spcPct val="20000"/>
                </a:spcBef>
                <a:defRPr/>
              </a:pPr>
              <a:r>
                <a:rPr lang="en-US" sz="1333" dirty="0">
                  <a:solidFill>
                    <a:schemeClr val="bg1"/>
                  </a:solidFill>
                </a:rPr>
                <a:t>This is the fourth step…</a:t>
              </a:r>
            </a:p>
          </p:txBody>
        </p:sp>
      </p:grpSp>
      <p:grpSp>
        <p:nvGrpSpPr>
          <p:cNvPr id="10" name="Group 86"/>
          <p:cNvGrpSpPr/>
          <p:nvPr/>
        </p:nvGrpSpPr>
        <p:grpSpPr>
          <a:xfrm>
            <a:off x="1006942" y="1642034"/>
            <a:ext cx="1034117" cy="1034981"/>
            <a:chOff x="755206" y="1306086"/>
            <a:chExt cx="775588" cy="776236"/>
          </a:xfrm>
        </p:grpSpPr>
        <p:sp>
          <p:nvSpPr>
            <p:cNvPr id="86" name="Oval 85"/>
            <p:cNvSpPr>
              <a:spLocks noChangeAspect="1"/>
            </p:cNvSpPr>
            <p:nvPr/>
          </p:nvSpPr>
          <p:spPr>
            <a:xfrm>
              <a:off x="755206" y="1306086"/>
              <a:ext cx="775588" cy="776236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3" b="1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82" name="Freeform 103"/>
            <p:cNvSpPr>
              <a:spLocks noEditPoints="1"/>
            </p:cNvSpPr>
            <p:nvPr/>
          </p:nvSpPr>
          <p:spPr bwMode="auto">
            <a:xfrm>
              <a:off x="990600" y="1469792"/>
              <a:ext cx="304800" cy="448826"/>
            </a:xfrm>
            <a:custGeom>
              <a:avLst/>
              <a:gdLst/>
              <a:ahLst/>
              <a:cxnLst>
                <a:cxn ang="0">
                  <a:pos x="37" y="29"/>
                </a:cxn>
                <a:cxn ang="0">
                  <a:pos x="31" y="41"/>
                </a:cxn>
                <a:cxn ang="0">
                  <a:pos x="33" y="44"/>
                </a:cxn>
                <a:cxn ang="0">
                  <a:pos x="32" y="47"/>
                </a:cxn>
                <a:cxn ang="0">
                  <a:pos x="33" y="49"/>
                </a:cxn>
                <a:cxn ang="0">
                  <a:pos x="31" y="53"/>
                </a:cxn>
                <a:cxn ang="0">
                  <a:pos x="31" y="54"/>
                </a:cxn>
                <a:cxn ang="0">
                  <a:pos x="27" y="58"/>
                </a:cxn>
                <a:cxn ang="0">
                  <a:pos x="21" y="62"/>
                </a:cxn>
                <a:cxn ang="0">
                  <a:pos x="15" y="58"/>
                </a:cxn>
                <a:cxn ang="0">
                  <a:pos x="11" y="54"/>
                </a:cxn>
                <a:cxn ang="0">
                  <a:pos x="11" y="53"/>
                </a:cxn>
                <a:cxn ang="0">
                  <a:pos x="9" y="49"/>
                </a:cxn>
                <a:cxn ang="0">
                  <a:pos x="10" y="47"/>
                </a:cxn>
                <a:cxn ang="0">
                  <a:pos x="9" y="44"/>
                </a:cxn>
                <a:cxn ang="0">
                  <a:pos x="11" y="41"/>
                </a:cxn>
                <a:cxn ang="0">
                  <a:pos x="5" y="29"/>
                </a:cxn>
                <a:cxn ang="0">
                  <a:pos x="0" y="18"/>
                </a:cxn>
                <a:cxn ang="0">
                  <a:pos x="21" y="0"/>
                </a:cxn>
                <a:cxn ang="0">
                  <a:pos x="42" y="18"/>
                </a:cxn>
                <a:cxn ang="0">
                  <a:pos x="37" y="29"/>
                </a:cxn>
                <a:cxn ang="0">
                  <a:pos x="21" y="6"/>
                </a:cxn>
                <a:cxn ang="0">
                  <a:pos x="6" y="18"/>
                </a:cxn>
                <a:cxn ang="0">
                  <a:pos x="8" y="26"/>
                </a:cxn>
                <a:cxn ang="0">
                  <a:pos x="11" y="28"/>
                </a:cxn>
                <a:cxn ang="0">
                  <a:pos x="16" y="40"/>
                </a:cxn>
                <a:cxn ang="0">
                  <a:pos x="26" y="40"/>
                </a:cxn>
                <a:cxn ang="0">
                  <a:pos x="31" y="28"/>
                </a:cxn>
                <a:cxn ang="0">
                  <a:pos x="34" y="26"/>
                </a:cxn>
                <a:cxn ang="0">
                  <a:pos x="36" y="18"/>
                </a:cxn>
                <a:cxn ang="0">
                  <a:pos x="21" y="6"/>
                </a:cxn>
                <a:cxn ang="0">
                  <a:pos x="29" y="20"/>
                </a:cxn>
                <a:cxn ang="0">
                  <a:pos x="27" y="18"/>
                </a:cxn>
                <a:cxn ang="0">
                  <a:pos x="21" y="15"/>
                </a:cxn>
                <a:cxn ang="0">
                  <a:pos x="20" y="13"/>
                </a:cxn>
                <a:cxn ang="0">
                  <a:pos x="21" y="12"/>
                </a:cxn>
                <a:cxn ang="0">
                  <a:pos x="30" y="18"/>
                </a:cxn>
                <a:cxn ang="0">
                  <a:pos x="29" y="20"/>
                </a:cxn>
              </a:cxnLst>
              <a:rect l="0" t="0" r="r" b="b"/>
              <a:pathLst>
                <a:path w="42" h="62">
                  <a:moveTo>
                    <a:pt x="37" y="29"/>
                  </a:moveTo>
                  <a:cubicBezTo>
                    <a:pt x="35" y="32"/>
                    <a:pt x="31" y="37"/>
                    <a:pt x="31" y="41"/>
                  </a:cubicBezTo>
                  <a:cubicBezTo>
                    <a:pt x="32" y="42"/>
                    <a:pt x="33" y="43"/>
                    <a:pt x="33" y="44"/>
                  </a:cubicBezTo>
                  <a:cubicBezTo>
                    <a:pt x="33" y="45"/>
                    <a:pt x="32" y="46"/>
                    <a:pt x="32" y="47"/>
                  </a:cubicBezTo>
                  <a:cubicBezTo>
                    <a:pt x="32" y="47"/>
                    <a:pt x="33" y="48"/>
                    <a:pt x="33" y="49"/>
                  </a:cubicBezTo>
                  <a:cubicBezTo>
                    <a:pt x="33" y="51"/>
                    <a:pt x="32" y="52"/>
                    <a:pt x="31" y="53"/>
                  </a:cubicBezTo>
                  <a:cubicBezTo>
                    <a:pt x="31" y="53"/>
                    <a:pt x="31" y="54"/>
                    <a:pt x="31" y="54"/>
                  </a:cubicBezTo>
                  <a:cubicBezTo>
                    <a:pt x="31" y="57"/>
                    <a:pt x="29" y="58"/>
                    <a:pt x="27" y="58"/>
                  </a:cubicBezTo>
                  <a:cubicBezTo>
                    <a:pt x="26" y="61"/>
                    <a:pt x="24" y="62"/>
                    <a:pt x="21" y="62"/>
                  </a:cubicBezTo>
                  <a:cubicBezTo>
                    <a:pt x="19" y="62"/>
                    <a:pt x="16" y="61"/>
                    <a:pt x="15" y="58"/>
                  </a:cubicBezTo>
                  <a:cubicBezTo>
                    <a:pt x="13" y="58"/>
                    <a:pt x="11" y="57"/>
                    <a:pt x="11" y="54"/>
                  </a:cubicBezTo>
                  <a:cubicBezTo>
                    <a:pt x="11" y="54"/>
                    <a:pt x="11" y="53"/>
                    <a:pt x="11" y="53"/>
                  </a:cubicBezTo>
                  <a:cubicBezTo>
                    <a:pt x="10" y="52"/>
                    <a:pt x="9" y="51"/>
                    <a:pt x="9" y="49"/>
                  </a:cubicBezTo>
                  <a:cubicBezTo>
                    <a:pt x="9" y="48"/>
                    <a:pt x="10" y="47"/>
                    <a:pt x="10" y="47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3"/>
                    <a:pt x="10" y="42"/>
                    <a:pt x="11" y="41"/>
                  </a:cubicBezTo>
                  <a:cubicBezTo>
                    <a:pt x="11" y="37"/>
                    <a:pt x="7" y="32"/>
                    <a:pt x="5" y="29"/>
                  </a:cubicBezTo>
                  <a:cubicBezTo>
                    <a:pt x="2" y="26"/>
                    <a:pt x="0" y="23"/>
                    <a:pt x="0" y="18"/>
                  </a:cubicBezTo>
                  <a:cubicBezTo>
                    <a:pt x="0" y="8"/>
                    <a:pt x="11" y="0"/>
                    <a:pt x="21" y="0"/>
                  </a:cubicBezTo>
                  <a:cubicBezTo>
                    <a:pt x="31" y="0"/>
                    <a:pt x="42" y="8"/>
                    <a:pt x="42" y="18"/>
                  </a:cubicBezTo>
                  <a:cubicBezTo>
                    <a:pt x="42" y="23"/>
                    <a:pt x="40" y="26"/>
                    <a:pt x="37" y="29"/>
                  </a:cubicBezTo>
                  <a:close/>
                  <a:moveTo>
                    <a:pt x="21" y="6"/>
                  </a:moveTo>
                  <a:cubicBezTo>
                    <a:pt x="14" y="6"/>
                    <a:pt x="6" y="10"/>
                    <a:pt x="6" y="18"/>
                  </a:cubicBezTo>
                  <a:cubicBezTo>
                    <a:pt x="6" y="21"/>
                    <a:pt x="7" y="24"/>
                    <a:pt x="8" y="26"/>
                  </a:cubicBezTo>
                  <a:cubicBezTo>
                    <a:pt x="9" y="27"/>
                    <a:pt x="10" y="27"/>
                    <a:pt x="11" y="28"/>
                  </a:cubicBezTo>
                  <a:cubicBezTo>
                    <a:pt x="14" y="32"/>
                    <a:pt x="16" y="36"/>
                    <a:pt x="16" y="40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36"/>
                    <a:pt x="28" y="32"/>
                    <a:pt x="31" y="28"/>
                  </a:cubicBezTo>
                  <a:cubicBezTo>
                    <a:pt x="32" y="27"/>
                    <a:pt x="33" y="27"/>
                    <a:pt x="34" y="26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10"/>
                    <a:pt x="28" y="6"/>
                    <a:pt x="21" y="6"/>
                  </a:cubicBezTo>
                  <a:close/>
                  <a:moveTo>
                    <a:pt x="29" y="20"/>
                  </a:moveTo>
                  <a:cubicBezTo>
                    <a:pt x="28" y="20"/>
                    <a:pt x="27" y="19"/>
                    <a:pt x="27" y="18"/>
                  </a:cubicBezTo>
                  <a:cubicBezTo>
                    <a:pt x="27" y="16"/>
                    <a:pt x="23" y="15"/>
                    <a:pt x="21" y="15"/>
                  </a:cubicBezTo>
                  <a:cubicBezTo>
                    <a:pt x="20" y="15"/>
                    <a:pt x="20" y="14"/>
                    <a:pt x="20" y="13"/>
                  </a:cubicBezTo>
                  <a:cubicBezTo>
                    <a:pt x="20" y="13"/>
                    <a:pt x="20" y="12"/>
                    <a:pt x="21" y="12"/>
                  </a:cubicBezTo>
                  <a:cubicBezTo>
                    <a:pt x="25" y="12"/>
                    <a:pt x="30" y="14"/>
                    <a:pt x="30" y="18"/>
                  </a:cubicBezTo>
                  <a:cubicBezTo>
                    <a:pt x="30" y="19"/>
                    <a:pt x="29" y="20"/>
                    <a:pt x="29" y="20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solidFill>
                <a:schemeClr val="accent2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solidFill>
                  <a:schemeClr val="bg1"/>
                </a:solidFill>
              </a:endParaRPr>
            </a:p>
          </p:txBody>
        </p:sp>
      </p:grpSp>
      <p:grpSp>
        <p:nvGrpSpPr>
          <p:cNvPr id="11" name="Group 94"/>
          <p:cNvGrpSpPr/>
          <p:nvPr/>
        </p:nvGrpSpPr>
        <p:grpSpPr>
          <a:xfrm>
            <a:off x="10150942" y="1642034"/>
            <a:ext cx="1034117" cy="1034981"/>
            <a:chOff x="7613206" y="2972375"/>
            <a:chExt cx="775588" cy="776236"/>
          </a:xfrm>
        </p:grpSpPr>
        <p:sp>
          <p:nvSpPr>
            <p:cNvPr id="89" name="Oval 88"/>
            <p:cNvSpPr>
              <a:spLocks noChangeAspect="1"/>
            </p:cNvSpPr>
            <p:nvPr/>
          </p:nvSpPr>
          <p:spPr>
            <a:xfrm>
              <a:off x="7613206" y="2972375"/>
              <a:ext cx="775588" cy="776236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2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3" b="1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85" name="Freeform 152"/>
            <p:cNvSpPr>
              <a:spLocks noEditPoints="1"/>
            </p:cNvSpPr>
            <p:nvPr/>
          </p:nvSpPr>
          <p:spPr bwMode="auto">
            <a:xfrm>
              <a:off x="7818055" y="3191427"/>
              <a:ext cx="365892" cy="338134"/>
            </a:xfrm>
            <a:custGeom>
              <a:avLst/>
              <a:gdLst/>
              <a:ahLst/>
              <a:cxnLst>
                <a:cxn ang="0">
                  <a:pos x="67" y="20"/>
                </a:cxn>
                <a:cxn ang="0">
                  <a:pos x="46" y="36"/>
                </a:cxn>
                <a:cxn ang="0">
                  <a:pos x="42" y="40"/>
                </a:cxn>
                <a:cxn ang="0">
                  <a:pos x="39" y="47"/>
                </a:cxn>
                <a:cxn ang="0">
                  <a:pos x="44" y="52"/>
                </a:cxn>
                <a:cxn ang="0">
                  <a:pos x="52" y="58"/>
                </a:cxn>
                <a:cxn ang="0">
                  <a:pos x="52" y="61"/>
                </a:cxn>
                <a:cxn ang="0">
                  <a:pos x="51" y="62"/>
                </a:cxn>
                <a:cxn ang="0">
                  <a:pos x="17" y="62"/>
                </a:cxn>
                <a:cxn ang="0">
                  <a:pos x="16" y="61"/>
                </a:cxn>
                <a:cxn ang="0">
                  <a:pos x="16" y="58"/>
                </a:cxn>
                <a:cxn ang="0">
                  <a:pos x="24" y="52"/>
                </a:cxn>
                <a:cxn ang="0">
                  <a:pos x="29" y="47"/>
                </a:cxn>
                <a:cxn ang="0">
                  <a:pos x="26" y="40"/>
                </a:cxn>
                <a:cxn ang="0">
                  <a:pos x="22" y="36"/>
                </a:cxn>
                <a:cxn ang="0">
                  <a:pos x="0" y="20"/>
                </a:cxn>
                <a:cxn ang="0">
                  <a:pos x="0" y="15"/>
                </a:cxn>
                <a:cxn ang="0">
                  <a:pos x="4" y="11"/>
                </a:cxn>
                <a:cxn ang="0">
                  <a:pos x="16" y="11"/>
                </a:cxn>
                <a:cxn ang="0">
                  <a:pos x="16" y="7"/>
                </a:cxn>
                <a:cxn ang="0">
                  <a:pos x="22" y="0"/>
                </a:cxn>
                <a:cxn ang="0">
                  <a:pos x="45" y="0"/>
                </a:cxn>
                <a:cxn ang="0">
                  <a:pos x="52" y="7"/>
                </a:cxn>
                <a:cxn ang="0">
                  <a:pos x="52" y="11"/>
                </a:cxn>
                <a:cxn ang="0">
                  <a:pos x="63" y="11"/>
                </a:cxn>
                <a:cxn ang="0">
                  <a:pos x="67" y="15"/>
                </a:cxn>
                <a:cxn ang="0">
                  <a:pos x="67" y="20"/>
                </a:cxn>
                <a:cxn ang="0">
                  <a:pos x="16" y="16"/>
                </a:cxn>
                <a:cxn ang="0">
                  <a:pos x="6" y="16"/>
                </a:cxn>
                <a:cxn ang="0">
                  <a:pos x="6" y="20"/>
                </a:cxn>
                <a:cxn ang="0">
                  <a:pos x="19" y="31"/>
                </a:cxn>
                <a:cxn ang="0">
                  <a:pos x="16" y="16"/>
                </a:cxn>
                <a:cxn ang="0">
                  <a:pos x="62" y="16"/>
                </a:cxn>
                <a:cxn ang="0">
                  <a:pos x="52" y="16"/>
                </a:cxn>
                <a:cxn ang="0">
                  <a:pos x="49" y="31"/>
                </a:cxn>
                <a:cxn ang="0">
                  <a:pos x="62" y="20"/>
                </a:cxn>
                <a:cxn ang="0">
                  <a:pos x="62" y="16"/>
                </a:cxn>
              </a:cxnLst>
              <a:rect l="0" t="0" r="r" b="b"/>
              <a:pathLst>
                <a:path w="67" h="62">
                  <a:moveTo>
                    <a:pt x="67" y="20"/>
                  </a:moveTo>
                  <a:cubicBezTo>
                    <a:pt x="67" y="27"/>
                    <a:pt x="58" y="36"/>
                    <a:pt x="46" y="36"/>
                  </a:cubicBezTo>
                  <a:cubicBezTo>
                    <a:pt x="44" y="38"/>
                    <a:pt x="42" y="40"/>
                    <a:pt x="42" y="40"/>
                  </a:cubicBezTo>
                  <a:cubicBezTo>
                    <a:pt x="40" y="42"/>
                    <a:pt x="39" y="44"/>
                    <a:pt x="39" y="47"/>
                  </a:cubicBezTo>
                  <a:cubicBezTo>
                    <a:pt x="39" y="49"/>
                    <a:pt x="40" y="52"/>
                    <a:pt x="44" y="52"/>
                  </a:cubicBezTo>
                  <a:cubicBezTo>
                    <a:pt x="48" y="52"/>
                    <a:pt x="52" y="54"/>
                    <a:pt x="52" y="58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2" y="62"/>
                    <a:pt x="51" y="62"/>
                    <a:pt x="51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6" y="62"/>
                    <a:pt x="16" y="62"/>
                    <a:pt x="16" y="61"/>
                  </a:cubicBezTo>
                  <a:cubicBezTo>
                    <a:pt x="16" y="58"/>
                    <a:pt x="16" y="58"/>
                    <a:pt x="16" y="58"/>
                  </a:cubicBezTo>
                  <a:cubicBezTo>
                    <a:pt x="16" y="54"/>
                    <a:pt x="20" y="52"/>
                    <a:pt x="24" y="52"/>
                  </a:cubicBezTo>
                  <a:cubicBezTo>
                    <a:pt x="27" y="52"/>
                    <a:pt x="29" y="49"/>
                    <a:pt x="29" y="47"/>
                  </a:cubicBezTo>
                  <a:cubicBezTo>
                    <a:pt x="29" y="44"/>
                    <a:pt x="28" y="42"/>
                    <a:pt x="26" y="40"/>
                  </a:cubicBezTo>
                  <a:cubicBezTo>
                    <a:pt x="25" y="40"/>
                    <a:pt x="24" y="38"/>
                    <a:pt x="22" y="36"/>
                  </a:cubicBezTo>
                  <a:cubicBezTo>
                    <a:pt x="10" y="36"/>
                    <a:pt x="0" y="27"/>
                    <a:pt x="0" y="2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2"/>
                    <a:pt x="2" y="11"/>
                    <a:pt x="4" y="11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3"/>
                    <a:pt x="19" y="0"/>
                    <a:pt x="22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9" y="0"/>
                    <a:pt x="52" y="3"/>
                    <a:pt x="52" y="7"/>
                  </a:cubicBezTo>
                  <a:cubicBezTo>
                    <a:pt x="52" y="11"/>
                    <a:pt x="52" y="11"/>
                    <a:pt x="52" y="11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6" y="11"/>
                    <a:pt x="67" y="12"/>
                    <a:pt x="67" y="15"/>
                  </a:cubicBezTo>
                  <a:lnTo>
                    <a:pt x="67" y="20"/>
                  </a:lnTo>
                  <a:close/>
                  <a:moveTo>
                    <a:pt x="16" y="16"/>
                  </a:moveTo>
                  <a:cubicBezTo>
                    <a:pt x="6" y="16"/>
                    <a:pt x="6" y="16"/>
                    <a:pt x="6" y="16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24"/>
                    <a:pt x="11" y="29"/>
                    <a:pt x="19" y="31"/>
                  </a:cubicBezTo>
                  <a:cubicBezTo>
                    <a:pt x="17" y="27"/>
                    <a:pt x="16" y="22"/>
                    <a:pt x="16" y="16"/>
                  </a:cubicBezTo>
                  <a:close/>
                  <a:moveTo>
                    <a:pt x="62" y="16"/>
                  </a:moveTo>
                  <a:cubicBezTo>
                    <a:pt x="52" y="16"/>
                    <a:pt x="52" y="16"/>
                    <a:pt x="52" y="16"/>
                  </a:cubicBezTo>
                  <a:cubicBezTo>
                    <a:pt x="52" y="22"/>
                    <a:pt x="51" y="27"/>
                    <a:pt x="49" y="31"/>
                  </a:cubicBezTo>
                  <a:cubicBezTo>
                    <a:pt x="57" y="29"/>
                    <a:pt x="62" y="24"/>
                    <a:pt x="62" y="20"/>
                  </a:cubicBezTo>
                  <a:lnTo>
                    <a:pt x="62" y="16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9525">
              <a:solidFill>
                <a:schemeClr val="tx2">
                  <a:lumMod val="20000"/>
                  <a:lumOff val="80000"/>
                </a:schemeClr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2" name="Group 91"/>
          <p:cNvGrpSpPr/>
          <p:nvPr/>
        </p:nvGrpSpPr>
        <p:grpSpPr>
          <a:xfrm>
            <a:off x="7102942" y="1642034"/>
            <a:ext cx="1034117" cy="1034981"/>
            <a:chOff x="5327206" y="2869432"/>
            <a:chExt cx="775588" cy="776236"/>
          </a:xfrm>
        </p:grpSpPr>
        <p:sp>
          <p:nvSpPr>
            <p:cNvPr id="91" name="Oval 90"/>
            <p:cNvSpPr>
              <a:spLocks noChangeAspect="1"/>
            </p:cNvSpPr>
            <p:nvPr/>
          </p:nvSpPr>
          <p:spPr>
            <a:xfrm>
              <a:off x="5327206" y="2869432"/>
              <a:ext cx="775588" cy="776236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3" b="1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84" name="Freeform 83"/>
            <p:cNvSpPr>
              <a:spLocks noEditPoints="1"/>
            </p:cNvSpPr>
            <p:nvPr/>
          </p:nvSpPr>
          <p:spPr bwMode="auto">
            <a:xfrm>
              <a:off x="5562601" y="3028951"/>
              <a:ext cx="304800" cy="457200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 w="9525">
              <a:solidFill>
                <a:schemeClr val="tx2">
                  <a:lumMod val="60000"/>
                  <a:lumOff val="40000"/>
                </a:schemeClr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solidFill>
                  <a:schemeClr val="bg1"/>
                </a:solidFill>
              </a:endParaRPr>
            </a:p>
          </p:txBody>
        </p:sp>
      </p:grpSp>
      <p:grpSp>
        <p:nvGrpSpPr>
          <p:cNvPr id="13" name="Group 95"/>
          <p:cNvGrpSpPr/>
          <p:nvPr/>
        </p:nvGrpSpPr>
        <p:grpSpPr>
          <a:xfrm>
            <a:off x="4054942" y="1642034"/>
            <a:ext cx="1034117" cy="1034981"/>
            <a:chOff x="3058045" y="2972375"/>
            <a:chExt cx="775588" cy="776236"/>
          </a:xfrm>
        </p:grpSpPr>
        <p:sp>
          <p:nvSpPr>
            <p:cNvPr id="93" name="Oval 92"/>
            <p:cNvSpPr>
              <a:spLocks noChangeAspect="1"/>
            </p:cNvSpPr>
            <p:nvPr/>
          </p:nvSpPr>
          <p:spPr>
            <a:xfrm>
              <a:off x="3058045" y="2972375"/>
              <a:ext cx="775588" cy="776236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3" b="1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83" name="Freeform 52"/>
            <p:cNvSpPr>
              <a:spLocks noEditPoints="1"/>
            </p:cNvSpPr>
            <p:nvPr/>
          </p:nvSpPr>
          <p:spPr bwMode="auto">
            <a:xfrm>
              <a:off x="3288692" y="3191425"/>
              <a:ext cx="314294" cy="338136"/>
            </a:xfrm>
            <a:custGeom>
              <a:avLst/>
              <a:gdLst/>
              <a:ahLst/>
              <a:cxnLst>
                <a:cxn ang="0">
                  <a:pos x="67" y="67"/>
                </a:cxn>
                <a:cxn ang="0">
                  <a:pos x="61" y="72"/>
                </a:cxn>
                <a:cxn ang="0">
                  <a:pos x="5" y="72"/>
                </a:cxn>
                <a:cxn ang="0">
                  <a:pos x="0" y="67"/>
                </a:cxn>
                <a:cxn ang="0">
                  <a:pos x="0" y="16"/>
                </a:cxn>
                <a:cxn ang="0">
                  <a:pos x="5" y="11"/>
                </a:cxn>
                <a:cxn ang="0">
                  <a:pos x="10" y="11"/>
                </a:cxn>
                <a:cxn ang="0">
                  <a:pos x="10" y="7"/>
                </a:cxn>
                <a:cxn ang="0">
                  <a:pos x="16" y="0"/>
                </a:cxn>
                <a:cxn ang="0">
                  <a:pos x="19" y="0"/>
                </a:cxn>
                <a:cxn ang="0">
                  <a:pos x="25" y="7"/>
                </a:cxn>
                <a:cxn ang="0">
                  <a:pos x="25" y="11"/>
                </a:cxn>
                <a:cxn ang="0">
                  <a:pos x="41" y="11"/>
                </a:cxn>
                <a:cxn ang="0">
                  <a:pos x="41" y="7"/>
                </a:cxn>
                <a:cxn ang="0">
                  <a:pos x="47" y="0"/>
                </a:cxn>
                <a:cxn ang="0">
                  <a:pos x="50" y="0"/>
                </a:cxn>
                <a:cxn ang="0">
                  <a:pos x="56" y="7"/>
                </a:cxn>
                <a:cxn ang="0">
                  <a:pos x="56" y="11"/>
                </a:cxn>
                <a:cxn ang="0">
                  <a:pos x="61" y="11"/>
                </a:cxn>
                <a:cxn ang="0">
                  <a:pos x="67" y="16"/>
                </a:cxn>
                <a:cxn ang="0">
                  <a:pos x="67" y="67"/>
                </a:cxn>
                <a:cxn ang="0">
                  <a:pos x="61" y="67"/>
                </a:cxn>
                <a:cxn ang="0">
                  <a:pos x="61" y="26"/>
                </a:cxn>
                <a:cxn ang="0">
                  <a:pos x="5" y="26"/>
                </a:cxn>
                <a:cxn ang="0">
                  <a:pos x="5" y="67"/>
                </a:cxn>
                <a:cxn ang="0">
                  <a:pos x="61" y="67"/>
                </a:cxn>
                <a:cxn ang="0">
                  <a:pos x="20" y="7"/>
                </a:cxn>
                <a:cxn ang="0">
                  <a:pos x="19" y="5"/>
                </a:cxn>
                <a:cxn ang="0">
                  <a:pos x="16" y="5"/>
                </a:cxn>
                <a:cxn ang="0">
                  <a:pos x="15" y="7"/>
                </a:cxn>
                <a:cxn ang="0">
                  <a:pos x="15" y="18"/>
                </a:cxn>
                <a:cxn ang="0">
                  <a:pos x="16" y="20"/>
                </a:cxn>
                <a:cxn ang="0">
                  <a:pos x="19" y="20"/>
                </a:cxn>
                <a:cxn ang="0">
                  <a:pos x="20" y="18"/>
                </a:cxn>
                <a:cxn ang="0">
                  <a:pos x="20" y="7"/>
                </a:cxn>
                <a:cxn ang="0">
                  <a:pos x="51" y="7"/>
                </a:cxn>
                <a:cxn ang="0">
                  <a:pos x="50" y="5"/>
                </a:cxn>
                <a:cxn ang="0">
                  <a:pos x="47" y="5"/>
                </a:cxn>
                <a:cxn ang="0">
                  <a:pos x="46" y="7"/>
                </a:cxn>
                <a:cxn ang="0">
                  <a:pos x="46" y="18"/>
                </a:cxn>
                <a:cxn ang="0">
                  <a:pos x="47" y="20"/>
                </a:cxn>
                <a:cxn ang="0">
                  <a:pos x="50" y="20"/>
                </a:cxn>
                <a:cxn ang="0">
                  <a:pos x="51" y="18"/>
                </a:cxn>
                <a:cxn ang="0">
                  <a:pos x="51" y="7"/>
                </a:cxn>
              </a:cxnLst>
              <a:rect l="0" t="0" r="r" b="b"/>
              <a:pathLst>
                <a:path w="67" h="72">
                  <a:moveTo>
                    <a:pt x="67" y="67"/>
                  </a:moveTo>
                  <a:cubicBezTo>
                    <a:pt x="67" y="70"/>
                    <a:pt x="64" y="72"/>
                    <a:pt x="61" y="72"/>
                  </a:cubicBezTo>
                  <a:cubicBezTo>
                    <a:pt x="5" y="72"/>
                    <a:pt x="5" y="72"/>
                    <a:pt x="5" y="72"/>
                  </a:cubicBezTo>
                  <a:cubicBezTo>
                    <a:pt x="2" y="72"/>
                    <a:pt x="0" y="70"/>
                    <a:pt x="0" y="67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3"/>
                    <a:pt x="2" y="11"/>
                    <a:pt x="5" y="11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3"/>
                    <a:pt x="13" y="0"/>
                    <a:pt x="16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3" y="0"/>
                    <a:pt x="25" y="3"/>
                    <a:pt x="25" y="7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41" y="11"/>
                    <a:pt x="41" y="11"/>
                    <a:pt x="41" y="11"/>
                  </a:cubicBezTo>
                  <a:cubicBezTo>
                    <a:pt x="41" y="7"/>
                    <a:pt x="41" y="7"/>
                    <a:pt x="41" y="7"/>
                  </a:cubicBezTo>
                  <a:cubicBezTo>
                    <a:pt x="41" y="3"/>
                    <a:pt x="44" y="0"/>
                    <a:pt x="47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3" y="0"/>
                    <a:pt x="56" y="3"/>
                    <a:pt x="56" y="7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61" y="11"/>
                    <a:pt x="61" y="11"/>
                    <a:pt x="61" y="11"/>
                  </a:cubicBezTo>
                  <a:cubicBezTo>
                    <a:pt x="64" y="11"/>
                    <a:pt x="67" y="13"/>
                    <a:pt x="67" y="16"/>
                  </a:cubicBezTo>
                  <a:lnTo>
                    <a:pt x="67" y="67"/>
                  </a:lnTo>
                  <a:close/>
                  <a:moveTo>
                    <a:pt x="61" y="67"/>
                  </a:moveTo>
                  <a:cubicBezTo>
                    <a:pt x="61" y="26"/>
                    <a:pt x="61" y="26"/>
                    <a:pt x="61" y="26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5" y="67"/>
                    <a:pt x="5" y="67"/>
                    <a:pt x="5" y="67"/>
                  </a:cubicBezTo>
                  <a:lnTo>
                    <a:pt x="61" y="67"/>
                  </a:lnTo>
                  <a:close/>
                  <a:moveTo>
                    <a:pt x="20" y="7"/>
                  </a:moveTo>
                  <a:cubicBezTo>
                    <a:pt x="20" y="6"/>
                    <a:pt x="20" y="5"/>
                    <a:pt x="19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5" y="6"/>
                    <a:pt x="15" y="7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9"/>
                    <a:pt x="16" y="20"/>
                    <a:pt x="16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20" y="20"/>
                    <a:pt x="20" y="19"/>
                    <a:pt x="20" y="18"/>
                  </a:cubicBezTo>
                  <a:lnTo>
                    <a:pt x="20" y="7"/>
                  </a:lnTo>
                  <a:close/>
                  <a:moveTo>
                    <a:pt x="51" y="7"/>
                  </a:moveTo>
                  <a:cubicBezTo>
                    <a:pt x="51" y="6"/>
                    <a:pt x="51" y="5"/>
                    <a:pt x="50" y="5"/>
                  </a:cubicBezTo>
                  <a:cubicBezTo>
                    <a:pt x="47" y="5"/>
                    <a:pt x="47" y="5"/>
                    <a:pt x="47" y="5"/>
                  </a:cubicBezTo>
                  <a:cubicBezTo>
                    <a:pt x="47" y="5"/>
                    <a:pt x="46" y="6"/>
                    <a:pt x="46" y="7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46" y="19"/>
                    <a:pt x="47" y="20"/>
                    <a:pt x="47" y="20"/>
                  </a:cubicBezTo>
                  <a:cubicBezTo>
                    <a:pt x="50" y="20"/>
                    <a:pt x="50" y="20"/>
                    <a:pt x="50" y="20"/>
                  </a:cubicBezTo>
                  <a:cubicBezTo>
                    <a:pt x="51" y="20"/>
                    <a:pt x="51" y="19"/>
                    <a:pt x="51" y="18"/>
                  </a:cubicBezTo>
                  <a:lnTo>
                    <a:pt x="51" y="7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solidFill>
                  <a:schemeClr val="bg1"/>
                </a:solidFill>
              </a:endParaRPr>
            </a:p>
          </p:txBody>
        </p:sp>
      </p:grpSp>
      <p:sp>
        <p:nvSpPr>
          <p:cNvPr id="100" name="Footer Text"/>
          <p:cNvSpPr txBox="1"/>
          <p:nvPr/>
        </p:nvSpPr>
        <p:spPr>
          <a:xfrm>
            <a:off x="569534" y="4451523"/>
            <a:ext cx="1927673" cy="2051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333" dirty="0">
                <a:solidFill>
                  <a:schemeClr val="tx2"/>
                </a:solidFill>
              </a:rPr>
              <a:t>Text goes here…</a:t>
            </a:r>
          </a:p>
        </p:txBody>
      </p:sp>
      <p:grpSp>
        <p:nvGrpSpPr>
          <p:cNvPr id="14" name="Group 72"/>
          <p:cNvGrpSpPr/>
          <p:nvPr/>
        </p:nvGrpSpPr>
        <p:grpSpPr>
          <a:xfrm>
            <a:off x="507290" y="2987074"/>
            <a:ext cx="2008023" cy="468756"/>
            <a:chOff x="6083031" y="1609114"/>
            <a:chExt cx="1506017" cy="351567"/>
          </a:xfrm>
        </p:grpSpPr>
        <p:sp>
          <p:nvSpPr>
            <p:cNvPr id="70" name="Text Placeholder 3"/>
            <p:cNvSpPr txBox="1">
              <a:spLocks/>
            </p:cNvSpPr>
            <p:nvPr/>
          </p:nvSpPr>
          <p:spPr>
            <a:xfrm>
              <a:off x="6610185" y="1609114"/>
              <a:ext cx="622093" cy="184666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1219170">
                <a:spcBef>
                  <a:spcPct val="20000"/>
                </a:spcBef>
                <a:defRPr/>
              </a:pPr>
              <a:r>
                <a:rPr lang="en-US" sz="1600" b="1">
                  <a:solidFill>
                    <a:schemeClr val="bg1"/>
                  </a:solidFill>
                </a:rPr>
                <a:t>First Step</a:t>
              </a:r>
            </a:p>
          </p:txBody>
        </p:sp>
        <p:sp>
          <p:nvSpPr>
            <p:cNvPr id="71" name="Text Placeholder 3"/>
            <p:cNvSpPr txBox="1">
              <a:spLocks/>
            </p:cNvSpPr>
            <p:nvPr/>
          </p:nvSpPr>
          <p:spPr>
            <a:xfrm>
              <a:off x="6083031" y="1806840"/>
              <a:ext cx="1506017" cy="153841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1219170">
                <a:spcBef>
                  <a:spcPct val="20000"/>
                </a:spcBef>
                <a:defRPr/>
              </a:pPr>
              <a:r>
                <a:rPr lang="en-US" sz="1333" dirty="0">
                  <a:solidFill>
                    <a:schemeClr val="bg1"/>
                  </a:solidFill>
                </a:rPr>
                <a:t>This is the first step…</a:t>
              </a:r>
            </a:p>
          </p:txBody>
        </p:sp>
      </p:grpSp>
      <p:sp>
        <p:nvSpPr>
          <p:cNvPr id="7" name="Date Placeholder 3">
            <a:extLst>
              <a:ext uri="{FF2B5EF4-FFF2-40B4-BE49-F238E27FC236}">
                <a16:creationId xmlns="" xmlns:a16="http://schemas.microsoft.com/office/drawing/2014/main" id="{EEB85D41-4D93-E328-B433-06287B54BB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Copyright © Hatch </a:t>
            </a:r>
            <a:r>
              <a:rPr lang="en-US" dirty="0" smtClean="0"/>
              <a:t>2025. </a:t>
            </a:r>
            <a:r>
              <a:rPr lang="en-US" dirty="0"/>
              <a:t>All Rights Reserved.</a:t>
            </a:r>
          </a:p>
        </p:txBody>
      </p:sp>
      <p:sp>
        <p:nvSpPr>
          <p:cNvPr id="16" name="Title 15">
            <a:extLst>
              <a:ext uri="{FF2B5EF4-FFF2-40B4-BE49-F238E27FC236}">
                <a16:creationId xmlns="" xmlns:a16="http://schemas.microsoft.com/office/drawing/2014/main" id="{07518DD6-4EF2-474E-8073-31F67351FD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79018"/>
            <a:ext cx="10537556" cy="1325563"/>
          </a:xfrm>
        </p:spPr>
        <p:txBody>
          <a:bodyPr/>
          <a:lstStyle/>
          <a:p>
            <a:r>
              <a:rPr lang="en-US" dirty="0" smtClean="0"/>
              <a:t>Short Background</a:t>
            </a:r>
            <a:endParaRPr lang="en-US" dirty="0"/>
          </a:p>
        </p:txBody>
      </p:sp>
      <p:sp>
        <p:nvSpPr>
          <p:cNvPr id="8" name="Footer Text">
            <a:extLst>
              <a:ext uri="{FF2B5EF4-FFF2-40B4-BE49-F238E27FC236}">
                <a16:creationId xmlns="" xmlns:a16="http://schemas.microsoft.com/office/drawing/2014/main" id="{2D8F6740-3870-8A5C-6D54-4ED253DBA847}"/>
              </a:ext>
            </a:extLst>
          </p:cNvPr>
          <p:cNvSpPr txBox="1"/>
          <p:nvPr/>
        </p:nvSpPr>
        <p:spPr>
          <a:xfrm>
            <a:off x="3520963" y="4451523"/>
            <a:ext cx="1927673" cy="2051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333" dirty="0">
                <a:solidFill>
                  <a:schemeClr val="tx2"/>
                </a:solidFill>
              </a:rPr>
              <a:t>Text goes here…</a:t>
            </a:r>
          </a:p>
        </p:txBody>
      </p:sp>
      <p:sp>
        <p:nvSpPr>
          <p:cNvPr id="15" name="Footer Text">
            <a:extLst>
              <a:ext uri="{FF2B5EF4-FFF2-40B4-BE49-F238E27FC236}">
                <a16:creationId xmlns="" xmlns:a16="http://schemas.microsoft.com/office/drawing/2014/main" id="{89A1696D-4702-672F-0A90-115059A68611}"/>
              </a:ext>
            </a:extLst>
          </p:cNvPr>
          <p:cNvSpPr txBox="1"/>
          <p:nvPr/>
        </p:nvSpPr>
        <p:spPr>
          <a:xfrm>
            <a:off x="6624371" y="4451523"/>
            <a:ext cx="1927673" cy="2051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333" dirty="0">
                <a:solidFill>
                  <a:schemeClr val="tx2"/>
                </a:solidFill>
              </a:rPr>
              <a:t>Text goes here…</a:t>
            </a:r>
          </a:p>
        </p:txBody>
      </p:sp>
      <p:sp>
        <p:nvSpPr>
          <p:cNvPr id="17" name="Footer Text">
            <a:extLst>
              <a:ext uri="{FF2B5EF4-FFF2-40B4-BE49-F238E27FC236}">
                <a16:creationId xmlns="" xmlns:a16="http://schemas.microsoft.com/office/drawing/2014/main" id="{724165D2-D36F-8478-C3C2-07618CE96D4A}"/>
              </a:ext>
            </a:extLst>
          </p:cNvPr>
          <p:cNvSpPr txBox="1"/>
          <p:nvPr/>
        </p:nvSpPr>
        <p:spPr>
          <a:xfrm>
            <a:off x="9727779" y="4451523"/>
            <a:ext cx="1927673" cy="2051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333" dirty="0">
                <a:solidFill>
                  <a:schemeClr val="tx2"/>
                </a:solidFill>
              </a:rPr>
              <a:t>Text goes here…</a:t>
            </a:r>
          </a:p>
        </p:txBody>
      </p:sp>
    </p:spTree>
    <p:extLst>
      <p:ext uri="{BB962C8B-B14F-4D97-AF65-F5344CB8AC3E}">
        <p14:creationId xmlns:p14="http://schemas.microsoft.com/office/powerpoint/2010/main" val="15804408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6000"/>
    </mc:Choice>
    <mc:Fallback>
      <p:transition advTm="600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B9A62BC1-2DF6-5E6F-0BF6-DC67371EE6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Copyright © Hatch </a:t>
            </a:r>
            <a:r>
              <a:rPr lang="en-US" dirty="0" smtClean="0"/>
              <a:t>2025. </a:t>
            </a:r>
            <a:r>
              <a:rPr lang="en-US" dirty="0"/>
              <a:t>All Rights Reserved.</a:t>
            </a:r>
          </a:p>
        </p:txBody>
      </p:sp>
      <p:sp>
        <p:nvSpPr>
          <p:cNvPr id="25" name="Title 24">
            <a:extLst>
              <a:ext uri="{FF2B5EF4-FFF2-40B4-BE49-F238E27FC236}">
                <a16:creationId xmlns="" xmlns:a16="http://schemas.microsoft.com/office/drawing/2014/main" id="{7D01486A-66C6-A024-04B1-A2A73D37CE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Key Concepts</a:t>
            </a:r>
            <a:endParaRPr lang="en-US" dirty="0"/>
          </a:p>
        </p:txBody>
      </p:sp>
      <p:grpSp>
        <p:nvGrpSpPr>
          <p:cNvPr id="7" name="Group 6">
            <a:extLst>
              <a:ext uri="{FF2B5EF4-FFF2-40B4-BE49-F238E27FC236}">
                <a16:creationId xmlns="" xmlns:a16="http://schemas.microsoft.com/office/drawing/2014/main" id="{8435473B-27AF-5D15-F328-88A04BB07BDE}"/>
              </a:ext>
            </a:extLst>
          </p:cNvPr>
          <p:cNvGrpSpPr/>
          <p:nvPr/>
        </p:nvGrpSpPr>
        <p:grpSpPr>
          <a:xfrm>
            <a:off x="4029075" y="1634178"/>
            <a:ext cx="4133850" cy="4259904"/>
            <a:chOff x="2811060" y="1743894"/>
            <a:chExt cx="4125175" cy="4061115"/>
          </a:xfrm>
        </p:grpSpPr>
        <p:sp>
          <p:nvSpPr>
            <p:cNvPr id="8" name="Freeform 7">
              <a:extLst>
                <a:ext uri="{FF2B5EF4-FFF2-40B4-BE49-F238E27FC236}">
                  <a16:creationId xmlns="" xmlns:a16="http://schemas.microsoft.com/office/drawing/2014/main" id="{0412F995-8E2A-2513-6DCD-64E9EC46168E}"/>
                </a:ext>
              </a:extLst>
            </p:cNvPr>
            <p:cNvSpPr>
              <a:spLocks/>
            </p:cNvSpPr>
            <p:nvPr/>
          </p:nvSpPr>
          <p:spPr bwMode="gray">
            <a:xfrm>
              <a:off x="2811060" y="3813039"/>
              <a:ext cx="2010130" cy="1991970"/>
            </a:xfrm>
            <a:custGeom>
              <a:avLst/>
              <a:gdLst>
                <a:gd name="T0" fmla="*/ 1373933492 w 285"/>
                <a:gd name="T1" fmla="*/ 997671888 h 286"/>
                <a:gd name="T2" fmla="*/ 669170444 w 285"/>
                <a:gd name="T3" fmla="*/ 0 h 286"/>
                <a:gd name="T4" fmla="*/ 0 w 285"/>
                <a:gd name="T5" fmla="*/ 0 h 286"/>
                <a:gd name="T6" fmla="*/ 2028864394 w 285"/>
                <a:gd name="T7" fmla="*/ 1729296545 h 286"/>
                <a:gd name="T8" fmla="*/ 2028864394 w 285"/>
                <a:gd name="T9" fmla="*/ 1160927192 h 286"/>
                <a:gd name="T10" fmla="*/ 1373933492 w 285"/>
                <a:gd name="T11" fmla="*/ 997671888 h 28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85"/>
                <a:gd name="T19" fmla="*/ 0 h 286"/>
                <a:gd name="T20" fmla="*/ 285 w 285"/>
                <a:gd name="T21" fmla="*/ 286 h 28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85" h="286">
                  <a:moveTo>
                    <a:pt x="193" y="165"/>
                  </a:moveTo>
                  <a:cubicBezTo>
                    <a:pt x="132" y="130"/>
                    <a:pt x="97" y="66"/>
                    <a:pt x="9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3" y="156"/>
                    <a:pt x="129" y="282"/>
                    <a:pt x="285" y="286"/>
                  </a:cubicBezTo>
                  <a:cubicBezTo>
                    <a:pt x="285" y="192"/>
                    <a:pt x="285" y="192"/>
                    <a:pt x="285" y="192"/>
                  </a:cubicBezTo>
                  <a:cubicBezTo>
                    <a:pt x="254" y="190"/>
                    <a:pt x="222" y="182"/>
                    <a:pt x="193" y="165"/>
                  </a:cubicBezTo>
                  <a:close/>
                </a:path>
              </a:pathLst>
            </a:custGeom>
            <a:solidFill>
              <a:schemeClr val="accent2">
                <a:lumMod val="40000"/>
                <a:lumOff val="60000"/>
              </a:schemeClr>
            </a:solidFill>
            <a:ln w="317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900"/>
            </a:p>
          </p:txBody>
        </p:sp>
        <p:sp>
          <p:nvSpPr>
            <p:cNvPr id="9" name="Freeform 8">
              <a:extLst>
                <a:ext uri="{FF2B5EF4-FFF2-40B4-BE49-F238E27FC236}">
                  <a16:creationId xmlns="" xmlns:a16="http://schemas.microsoft.com/office/drawing/2014/main" id="{56408870-95B9-1848-F95A-25E3DA3540CC}"/>
                </a:ext>
              </a:extLst>
            </p:cNvPr>
            <p:cNvSpPr>
              <a:spLocks/>
            </p:cNvSpPr>
            <p:nvPr/>
          </p:nvSpPr>
          <p:spPr bwMode="gray">
            <a:xfrm>
              <a:off x="2811060" y="1743894"/>
              <a:ext cx="2010130" cy="1987473"/>
            </a:xfrm>
            <a:custGeom>
              <a:avLst/>
              <a:gdLst>
                <a:gd name="T0" fmla="*/ 861378669 w 285"/>
                <a:gd name="T1" fmla="*/ 1169874221 h 285"/>
                <a:gd name="T2" fmla="*/ 2028864394 w 285"/>
                <a:gd name="T3" fmla="*/ 569784630 h 285"/>
                <a:gd name="T4" fmla="*/ 2028864394 w 285"/>
                <a:gd name="T5" fmla="*/ 0 h 285"/>
                <a:gd name="T6" fmla="*/ 0 w 285"/>
                <a:gd name="T7" fmla="*/ 1727536036 h 285"/>
                <a:gd name="T8" fmla="*/ 669170444 w 285"/>
                <a:gd name="T9" fmla="*/ 1727536036 h 285"/>
                <a:gd name="T10" fmla="*/ 861378669 w 285"/>
                <a:gd name="T11" fmla="*/ 1169874221 h 28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85"/>
                <a:gd name="T19" fmla="*/ 0 h 285"/>
                <a:gd name="T20" fmla="*/ 285 w 285"/>
                <a:gd name="T21" fmla="*/ 285 h 285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85" h="285">
                  <a:moveTo>
                    <a:pt x="121" y="193"/>
                  </a:moveTo>
                  <a:cubicBezTo>
                    <a:pt x="156" y="132"/>
                    <a:pt x="219" y="96"/>
                    <a:pt x="285" y="94"/>
                  </a:cubicBezTo>
                  <a:cubicBezTo>
                    <a:pt x="285" y="0"/>
                    <a:pt x="285" y="0"/>
                    <a:pt x="285" y="0"/>
                  </a:cubicBezTo>
                  <a:cubicBezTo>
                    <a:pt x="129" y="3"/>
                    <a:pt x="4" y="129"/>
                    <a:pt x="0" y="285"/>
                  </a:cubicBezTo>
                  <a:cubicBezTo>
                    <a:pt x="94" y="285"/>
                    <a:pt x="94" y="285"/>
                    <a:pt x="94" y="285"/>
                  </a:cubicBezTo>
                  <a:cubicBezTo>
                    <a:pt x="95" y="253"/>
                    <a:pt x="104" y="222"/>
                    <a:pt x="121" y="193"/>
                  </a:cubicBezTo>
                  <a:close/>
                </a:path>
              </a:pathLst>
            </a:custGeom>
            <a:solidFill>
              <a:schemeClr val="accent1"/>
            </a:solidFill>
            <a:ln w="317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900" dirty="0"/>
            </a:p>
          </p:txBody>
        </p:sp>
        <p:sp>
          <p:nvSpPr>
            <p:cNvPr id="10" name="Freeform 9">
              <a:extLst>
                <a:ext uri="{FF2B5EF4-FFF2-40B4-BE49-F238E27FC236}">
                  <a16:creationId xmlns="" xmlns:a16="http://schemas.microsoft.com/office/drawing/2014/main" id="{7E6C327D-0472-BEC0-FA3B-21B33CE654D7}"/>
                </a:ext>
              </a:extLst>
            </p:cNvPr>
            <p:cNvSpPr>
              <a:spLocks/>
            </p:cNvSpPr>
            <p:nvPr/>
          </p:nvSpPr>
          <p:spPr bwMode="gray">
            <a:xfrm>
              <a:off x="4926105" y="1743894"/>
              <a:ext cx="2010130" cy="1987473"/>
            </a:xfrm>
            <a:custGeom>
              <a:avLst/>
              <a:gdLst>
                <a:gd name="T0" fmla="*/ 654930735 w 285"/>
                <a:gd name="T1" fmla="*/ 727383383 h 285"/>
                <a:gd name="T2" fmla="*/ 1359693782 w 285"/>
                <a:gd name="T3" fmla="*/ 1727536036 h 285"/>
                <a:gd name="T4" fmla="*/ 2028864394 w 285"/>
                <a:gd name="T5" fmla="*/ 1727536036 h 285"/>
                <a:gd name="T6" fmla="*/ 0 w 285"/>
                <a:gd name="T7" fmla="*/ 0 h 285"/>
                <a:gd name="T8" fmla="*/ 0 w 285"/>
                <a:gd name="T9" fmla="*/ 569784630 h 285"/>
                <a:gd name="T10" fmla="*/ 654930735 w 285"/>
                <a:gd name="T11" fmla="*/ 727383383 h 28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85"/>
                <a:gd name="T19" fmla="*/ 0 h 285"/>
                <a:gd name="T20" fmla="*/ 285 w 285"/>
                <a:gd name="T21" fmla="*/ 285 h 285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85" h="285">
                  <a:moveTo>
                    <a:pt x="92" y="120"/>
                  </a:moveTo>
                  <a:cubicBezTo>
                    <a:pt x="153" y="156"/>
                    <a:pt x="188" y="219"/>
                    <a:pt x="191" y="285"/>
                  </a:cubicBezTo>
                  <a:cubicBezTo>
                    <a:pt x="285" y="285"/>
                    <a:pt x="285" y="285"/>
                    <a:pt x="285" y="285"/>
                  </a:cubicBezTo>
                  <a:cubicBezTo>
                    <a:pt x="281" y="129"/>
                    <a:pt x="156" y="3"/>
                    <a:pt x="0" y="0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31" y="95"/>
                    <a:pt x="63" y="104"/>
                    <a:pt x="92" y="120"/>
                  </a:cubicBezTo>
                  <a:close/>
                </a:path>
              </a:pathLst>
            </a:custGeom>
            <a:solidFill>
              <a:schemeClr val="accent2"/>
            </a:solidFill>
            <a:ln w="317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900"/>
            </a:p>
          </p:txBody>
        </p:sp>
        <p:sp>
          <p:nvSpPr>
            <p:cNvPr id="11" name="Freeform 10">
              <a:extLst>
                <a:ext uri="{FF2B5EF4-FFF2-40B4-BE49-F238E27FC236}">
                  <a16:creationId xmlns="" xmlns:a16="http://schemas.microsoft.com/office/drawing/2014/main" id="{92D6B1BC-1E8C-8B9C-84D2-1059587C7A78}"/>
                </a:ext>
              </a:extLst>
            </p:cNvPr>
            <p:cNvSpPr>
              <a:spLocks/>
            </p:cNvSpPr>
            <p:nvPr/>
          </p:nvSpPr>
          <p:spPr bwMode="gray">
            <a:xfrm>
              <a:off x="4926105" y="3813039"/>
              <a:ext cx="2010130" cy="1991970"/>
            </a:xfrm>
            <a:custGeom>
              <a:avLst/>
              <a:gdLst>
                <a:gd name="T0" fmla="*/ 1167485724 w 285"/>
                <a:gd name="T1" fmla="*/ 556276031 h 286"/>
                <a:gd name="T2" fmla="*/ 0 w 285"/>
                <a:gd name="T3" fmla="*/ 1154880609 h 286"/>
                <a:gd name="T4" fmla="*/ 0 w 285"/>
                <a:gd name="T5" fmla="*/ 1729296545 h 286"/>
                <a:gd name="T6" fmla="*/ 2028864394 w 285"/>
                <a:gd name="T7" fmla="*/ 0 h 286"/>
                <a:gd name="T8" fmla="*/ 1359693782 w 285"/>
                <a:gd name="T9" fmla="*/ 0 h 286"/>
                <a:gd name="T10" fmla="*/ 1167485724 w 285"/>
                <a:gd name="T11" fmla="*/ 556276031 h 28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85"/>
                <a:gd name="T19" fmla="*/ 0 h 286"/>
                <a:gd name="T20" fmla="*/ 285 w 285"/>
                <a:gd name="T21" fmla="*/ 286 h 28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85" h="286">
                  <a:moveTo>
                    <a:pt x="164" y="92"/>
                  </a:moveTo>
                  <a:cubicBezTo>
                    <a:pt x="129" y="154"/>
                    <a:pt x="66" y="189"/>
                    <a:pt x="0" y="191"/>
                  </a:cubicBezTo>
                  <a:cubicBezTo>
                    <a:pt x="0" y="286"/>
                    <a:pt x="0" y="286"/>
                    <a:pt x="0" y="286"/>
                  </a:cubicBezTo>
                  <a:cubicBezTo>
                    <a:pt x="156" y="282"/>
                    <a:pt x="282" y="156"/>
                    <a:pt x="285" y="0"/>
                  </a:cubicBezTo>
                  <a:cubicBezTo>
                    <a:pt x="191" y="0"/>
                    <a:pt x="191" y="0"/>
                    <a:pt x="191" y="0"/>
                  </a:cubicBezTo>
                  <a:cubicBezTo>
                    <a:pt x="190" y="32"/>
                    <a:pt x="181" y="63"/>
                    <a:pt x="164" y="92"/>
                  </a:cubicBez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 w="317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sz="900" dirty="0"/>
            </a:p>
          </p:txBody>
        </p:sp>
      </p:grpSp>
      <p:sp>
        <p:nvSpPr>
          <p:cNvPr id="12" name="Rectangle 10">
            <a:extLst>
              <a:ext uri="{FF2B5EF4-FFF2-40B4-BE49-F238E27FC236}">
                <a16:creationId xmlns="" xmlns:a16="http://schemas.microsoft.com/office/drawing/2014/main" id="{AAEF140E-60AF-6214-FC42-E0AA6D1C94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85088" y="1563492"/>
            <a:ext cx="3564000" cy="144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defTabSz="682749" eaLnBrk="0" hangingPunct="0">
              <a:spcAft>
                <a:spcPts val="171"/>
              </a:spcAft>
              <a:defRPr/>
            </a:pPr>
            <a:r>
              <a:rPr lang="en-GB" sz="1200" kern="0" dirty="0">
                <a:solidFill>
                  <a:schemeClr val="tx2"/>
                </a:solidFill>
                <a:cs typeface="Arial" charset="0"/>
              </a:rPr>
              <a:t>Section title</a:t>
            </a:r>
          </a:p>
          <a:p>
            <a:pPr marL="150667" indent="-150667" defTabSz="682749" eaLnBrk="0" hangingPunct="0">
              <a:spcAft>
                <a:spcPts val="171"/>
              </a:spcAft>
              <a:buFont typeface="Arial" panose="020B0604020202020204" pitchFamily="34" charset="0"/>
              <a:buChar char="•"/>
              <a:defRPr/>
            </a:pPr>
            <a:r>
              <a:rPr lang="en-GB" sz="1200" kern="0" dirty="0">
                <a:solidFill>
                  <a:schemeClr val="tx1">
                    <a:lumMod val="65000"/>
                    <a:lumOff val="35000"/>
                  </a:schemeClr>
                </a:solidFill>
                <a:cs typeface="Arial" charset="0"/>
              </a:rPr>
              <a:t>Text goes here goes here goes </a:t>
            </a:r>
          </a:p>
          <a:p>
            <a:pPr marL="150667" indent="-150667" defTabSz="682749" eaLnBrk="0" hangingPunct="0">
              <a:spcAft>
                <a:spcPts val="171"/>
              </a:spcAft>
              <a:buFont typeface="Arial" panose="020B0604020202020204" pitchFamily="34" charset="0"/>
              <a:buChar char="•"/>
              <a:defRPr/>
            </a:pPr>
            <a:r>
              <a:rPr lang="en-GB" sz="1200" kern="0" dirty="0">
                <a:solidFill>
                  <a:schemeClr val="tx1">
                    <a:lumMod val="65000"/>
                    <a:lumOff val="35000"/>
                  </a:schemeClr>
                </a:solidFill>
                <a:cs typeface="Arial" charset="0"/>
              </a:rPr>
              <a:t>Text goes here goes here goes </a:t>
            </a:r>
          </a:p>
          <a:p>
            <a:pPr marL="150667" indent="-150667" defTabSz="682749" eaLnBrk="0" hangingPunct="0">
              <a:spcAft>
                <a:spcPts val="171"/>
              </a:spcAft>
              <a:buFont typeface="Arial" panose="020B0604020202020204" pitchFamily="34" charset="0"/>
              <a:buChar char="•"/>
              <a:defRPr/>
            </a:pPr>
            <a:r>
              <a:rPr lang="en-GB" sz="1200" kern="0" dirty="0">
                <a:solidFill>
                  <a:schemeClr val="tx1">
                    <a:lumMod val="65000"/>
                    <a:lumOff val="35000"/>
                  </a:schemeClr>
                </a:solidFill>
                <a:cs typeface="Arial" charset="0"/>
              </a:rPr>
              <a:t>Text goes here goes here goes </a:t>
            </a:r>
          </a:p>
          <a:p>
            <a:pPr marL="150667" indent="-150667" defTabSz="682749" eaLnBrk="0" hangingPunct="0">
              <a:spcAft>
                <a:spcPts val="171"/>
              </a:spcAft>
              <a:buFont typeface="Arial" panose="020B0604020202020204" pitchFamily="34" charset="0"/>
              <a:buChar char="•"/>
              <a:defRPr/>
            </a:pPr>
            <a:r>
              <a:rPr lang="en-GB" sz="1200" kern="0" dirty="0">
                <a:solidFill>
                  <a:schemeClr val="tx1">
                    <a:lumMod val="65000"/>
                    <a:lumOff val="35000"/>
                  </a:schemeClr>
                </a:solidFill>
                <a:cs typeface="Arial" charset="0"/>
              </a:rPr>
              <a:t>Text goes here goes here goes </a:t>
            </a:r>
          </a:p>
          <a:p>
            <a:pPr marL="150667" indent="-150667" defTabSz="682749" eaLnBrk="0" hangingPunct="0">
              <a:spcAft>
                <a:spcPts val="171"/>
              </a:spcAft>
              <a:buFont typeface="Arial" panose="020B0604020202020204" pitchFamily="34" charset="0"/>
              <a:buChar char="•"/>
              <a:defRPr/>
            </a:pPr>
            <a:r>
              <a:rPr lang="en-GB" sz="1200" kern="0" dirty="0">
                <a:solidFill>
                  <a:schemeClr val="tx1">
                    <a:lumMod val="65000"/>
                    <a:lumOff val="35000"/>
                  </a:schemeClr>
                </a:solidFill>
                <a:cs typeface="Arial" charset="0"/>
              </a:rPr>
              <a:t>Text goes here goes here goes </a:t>
            </a:r>
          </a:p>
          <a:p>
            <a:pPr marL="154738" lvl="1" indent="-154738" defTabSz="851060" eaLnBrk="0" hangingPunct="0">
              <a:spcAft>
                <a:spcPts val="342"/>
              </a:spcAft>
              <a:buSzPct val="100000"/>
              <a:buFont typeface="Arial" pitchFamily="34" charset="0"/>
              <a:buChar char="•"/>
              <a:defRPr/>
            </a:pPr>
            <a:endParaRPr lang="en-GB" sz="1200" kern="0" dirty="0">
              <a:solidFill>
                <a:schemeClr val="tx1">
                  <a:lumMod val="75000"/>
                  <a:lumOff val="25000"/>
                </a:schemeClr>
              </a:solidFill>
              <a:cs typeface="Arial" pitchFamily="34" charset="0"/>
            </a:endParaRPr>
          </a:p>
        </p:txBody>
      </p:sp>
      <p:sp>
        <p:nvSpPr>
          <p:cNvPr id="13" name="Rectangle 10">
            <a:extLst>
              <a:ext uri="{FF2B5EF4-FFF2-40B4-BE49-F238E27FC236}">
                <a16:creationId xmlns="" xmlns:a16="http://schemas.microsoft.com/office/drawing/2014/main" id="{21848054-3D5D-A35B-F153-B28F7EAAD6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7112" y="1563492"/>
            <a:ext cx="3564000" cy="144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algn="r" defTabSz="682749" eaLnBrk="0" hangingPunct="0">
              <a:spcAft>
                <a:spcPts val="171"/>
              </a:spcAft>
              <a:defRPr/>
            </a:pPr>
            <a:r>
              <a:rPr lang="en-GB" sz="1200" kern="0" dirty="0">
                <a:solidFill>
                  <a:schemeClr val="accent1"/>
                </a:solidFill>
                <a:cs typeface="Arial" charset="0"/>
              </a:rPr>
              <a:t>Section title</a:t>
            </a:r>
          </a:p>
          <a:p>
            <a:pPr marL="150667" indent="-150667" algn="r" defTabSz="682749" eaLnBrk="0" hangingPunct="0">
              <a:spcAft>
                <a:spcPts val="171"/>
              </a:spcAft>
              <a:buFont typeface="Arial" panose="020B0604020202020204" pitchFamily="34" charset="0"/>
              <a:buChar char="•"/>
              <a:defRPr/>
            </a:pPr>
            <a:r>
              <a:rPr lang="en-GB" sz="1200" kern="0" dirty="0">
                <a:solidFill>
                  <a:schemeClr val="tx1">
                    <a:lumMod val="65000"/>
                    <a:lumOff val="35000"/>
                  </a:schemeClr>
                </a:solidFill>
                <a:cs typeface="Arial" charset="0"/>
              </a:rPr>
              <a:t>Text goes here goes here goes </a:t>
            </a:r>
          </a:p>
          <a:p>
            <a:pPr marL="150667" indent="-150667" algn="r" defTabSz="682749" eaLnBrk="0" hangingPunct="0">
              <a:spcAft>
                <a:spcPts val="171"/>
              </a:spcAft>
              <a:buFont typeface="Arial" panose="020B0604020202020204" pitchFamily="34" charset="0"/>
              <a:buChar char="•"/>
              <a:defRPr/>
            </a:pPr>
            <a:r>
              <a:rPr lang="en-GB" sz="1200" kern="0" dirty="0">
                <a:solidFill>
                  <a:schemeClr val="tx1">
                    <a:lumMod val="65000"/>
                    <a:lumOff val="35000"/>
                  </a:schemeClr>
                </a:solidFill>
                <a:cs typeface="Arial" charset="0"/>
              </a:rPr>
              <a:t>Text goes here goes here goes </a:t>
            </a:r>
          </a:p>
          <a:p>
            <a:pPr marL="150667" indent="-150667" algn="r" defTabSz="682749" eaLnBrk="0" hangingPunct="0">
              <a:spcAft>
                <a:spcPts val="171"/>
              </a:spcAft>
              <a:buFont typeface="Arial" panose="020B0604020202020204" pitchFamily="34" charset="0"/>
              <a:buChar char="•"/>
              <a:defRPr/>
            </a:pPr>
            <a:r>
              <a:rPr lang="en-GB" sz="1200" kern="0" dirty="0">
                <a:solidFill>
                  <a:schemeClr val="tx1">
                    <a:lumMod val="65000"/>
                    <a:lumOff val="35000"/>
                  </a:schemeClr>
                </a:solidFill>
                <a:cs typeface="Arial" charset="0"/>
              </a:rPr>
              <a:t>Text goes here goes here goes </a:t>
            </a:r>
          </a:p>
          <a:p>
            <a:pPr marL="150667" indent="-150667" algn="r" defTabSz="682749" eaLnBrk="0" hangingPunct="0">
              <a:spcAft>
                <a:spcPts val="171"/>
              </a:spcAft>
              <a:buFont typeface="Arial" panose="020B0604020202020204" pitchFamily="34" charset="0"/>
              <a:buChar char="•"/>
              <a:defRPr/>
            </a:pPr>
            <a:r>
              <a:rPr lang="en-GB" sz="1200" kern="0" dirty="0">
                <a:solidFill>
                  <a:schemeClr val="tx1">
                    <a:lumMod val="65000"/>
                    <a:lumOff val="35000"/>
                  </a:schemeClr>
                </a:solidFill>
                <a:cs typeface="Arial" charset="0"/>
              </a:rPr>
              <a:t>Text goes here goes here goes </a:t>
            </a:r>
          </a:p>
          <a:p>
            <a:pPr marL="150667" indent="-150667" algn="r" defTabSz="682749" eaLnBrk="0" hangingPunct="0">
              <a:spcAft>
                <a:spcPts val="171"/>
              </a:spcAft>
              <a:buFont typeface="Arial" panose="020B0604020202020204" pitchFamily="34" charset="0"/>
              <a:buChar char="•"/>
              <a:defRPr/>
            </a:pPr>
            <a:r>
              <a:rPr lang="en-GB" sz="1200" kern="0" dirty="0">
                <a:solidFill>
                  <a:schemeClr val="tx1">
                    <a:lumMod val="65000"/>
                    <a:lumOff val="35000"/>
                  </a:schemeClr>
                </a:solidFill>
                <a:cs typeface="Arial" charset="0"/>
              </a:rPr>
              <a:t>Text goes here goes here goes </a:t>
            </a:r>
          </a:p>
          <a:p>
            <a:pPr marL="154738" lvl="1" indent="-154738" algn="r" defTabSz="851060" eaLnBrk="0" hangingPunct="0">
              <a:spcAft>
                <a:spcPts val="342"/>
              </a:spcAft>
              <a:buSzPct val="100000"/>
              <a:buFont typeface="Arial" pitchFamily="34" charset="0"/>
              <a:buChar char="•"/>
              <a:defRPr/>
            </a:pPr>
            <a:endParaRPr lang="en-GB" sz="1200" kern="0" dirty="0">
              <a:solidFill>
                <a:schemeClr val="tx1">
                  <a:lumMod val="75000"/>
                  <a:lumOff val="25000"/>
                </a:schemeClr>
              </a:solidFill>
              <a:cs typeface="Arial" pitchFamily="34" charset="0"/>
            </a:endParaRPr>
          </a:p>
        </p:txBody>
      </p:sp>
      <p:sp>
        <p:nvSpPr>
          <p:cNvPr id="14" name="Freeform 31">
            <a:extLst>
              <a:ext uri="{FF2B5EF4-FFF2-40B4-BE49-F238E27FC236}">
                <a16:creationId xmlns="" xmlns:a16="http://schemas.microsoft.com/office/drawing/2014/main" id="{C66BCEE9-DECB-4D22-0727-6285ED05F30E}"/>
              </a:ext>
            </a:extLst>
          </p:cNvPr>
          <p:cNvSpPr/>
          <p:nvPr/>
        </p:nvSpPr>
        <p:spPr>
          <a:xfrm flipH="1">
            <a:off x="442913" y="1487453"/>
            <a:ext cx="4680000" cy="252000"/>
          </a:xfrm>
          <a:custGeom>
            <a:avLst/>
            <a:gdLst>
              <a:gd name="connsiteX0" fmla="*/ 0 w 733245"/>
              <a:gd name="connsiteY0" fmla="*/ 198407 h 198407"/>
              <a:gd name="connsiteX1" fmla="*/ 198407 w 733245"/>
              <a:gd name="connsiteY1" fmla="*/ 0 h 198407"/>
              <a:gd name="connsiteX2" fmla="*/ 733245 w 733245"/>
              <a:gd name="connsiteY2" fmla="*/ 0 h 198407"/>
              <a:gd name="connsiteX0" fmla="*/ 0 w 733245"/>
              <a:gd name="connsiteY0" fmla="*/ 198407 h 198407"/>
              <a:gd name="connsiteX1" fmla="*/ 37531 w 733245"/>
              <a:gd name="connsiteY1" fmla="*/ 0 h 198407"/>
              <a:gd name="connsiteX2" fmla="*/ 733245 w 733245"/>
              <a:gd name="connsiteY2" fmla="*/ 0 h 1984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33245" h="198407">
                <a:moveTo>
                  <a:pt x="0" y="198407"/>
                </a:moveTo>
                <a:lnTo>
                  <a:pt x="37531" y="0"/>
                </a:lnTo>
                <a:lnTo>
                  <a:pt x="733245" y="0"/>
                </a:lnTo>
              </a:path>
            </a:pathLst>
          </a:custGeom>
          <a:ln w="19050">
            <a:solidFill>
              <a:schemeClr val="accent2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900"/>
          </a:p>
        </p:txBody>
      </p:sp>
      <p:sp>
        <p:nvSpPr>
          <p:cNvPr id="15" name="Freeform 33">
            <a:extLst>
              <a:ext uri="{FF2B5EF4-FFF2-40B4-BE49-F238E27FC236}">
                <a16:creationId xmlns="" xmlns:a16="http://schemas.microsoft.com/office/drawing/2014/main" id="{615DD866-0609-B456-2E8D-45D1BF552FD5}"/>
              </a:ext>
            </a:extLst>
          </p:cNvPr>
          <p:cNvSpPr/>
          <p:nvPr/>
        </p:nvSpPr>
        <p:spPr>
          <a:xfrm flipH="1" flipV="1">
            <a:off x="442913" y="5831763"/>
            <a:ext cx="4680000" cy="252000"/>
          </a:xfrm>
          <a:custGeom>
            <a:avLst/>
            <a:gdLst>
              <a:gd name="connsiteX0" fmla="*/ 0 w 733245"/>
              <a:gd name="connsiteY0" fmla="*/ 198407 h 198407"/>
              <a:gd name="connsiteX1" fmla="*/ 198407 w 733245"/>
              <a:gd name="connsiteY1" fmla="*/ 0 h 198407"/>
              <a:gd name="connsiteX2" fmla="*/ 733245 w 733245"/>
              <a:gd name="connsiteY2" fmla="*/ 0 h 198407"/>
              <a:gd name="connsiteX0" fmla="*/ 0 w 733245"/>
              <a:gd name="connsiteY0" fmla="*/ 198407 h 198407"/>
              <a:gd name="connsiteX1" fmla="*/ 37531 w 733245"/>
              <a:gd name="connsiteY1" fmla="*/ 0 h 198407"/>
              <a:gd name="connsiteX2" fmla="*/ 733245 w 733245"/>
              <a:gd name="connsiteY2" fmla="*/ 0 h 1984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33245" h="198407">
                <a:moveTo>
                  <a:pt x="0" y="198407"/>
                </a:moveTo>
                <a:lnTo>
                  <a:pt x="37531" y="0"/>
                </a:lnTo>
                <a:lnTo>
                  <a:pt x="733245" y="0"/>
                </a:lnTo>
              </a:path>
            </a:pathLst>
          </a:custGeom>
          <a:ln w="19050">
            <a:solidFill>
              <a:schemeClr val="accent2">
                <a:lumMod val="40000"/>
                <a:lumOff val="6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900"/>
          </a:p>
        </p:txBody>
      </p:sp>
      <p:sp>
        <p:nvSpPr>
          <p:cNvPr id="16" name="Rectangle 10">
            <a:extLst>
              <a:ext uri="{FF2B5EF4-FFF2-40B4-BE49-F238E27FC236}">
                <a16:creationId xmlns="" xmlns:a16="http://schemas.microsoft.com/office/drawing/2014/main" id="{8B919905-FD6F-2EA2-AECE-3F07A99D3D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7112" y="4712961"/>
            <a:ext cx="3564000" cy="12362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/>
          <a:p>
            <a:pPr algn="r" defTabSz="682749" eaLnBrk="0" hangingPunct="0">
              <a:spcAft>
                <a:spcPts val="171"/>
              </a:spcAft>
              <a:defRPr/>
            </a:pPr>
            <a:r>
              <a:rPr lang="en-GB" sz="1200" kern="0" dirty="0">
                <a:solidFill>
                  <a:schemeClr val="accent2">
                    <a:lumMod val="60000"/>
                    <a:lumOff val="40000"/>
                  </a:schemeClr>
                </a:solidFill>
                <a:cs typeface="Arial" charset="0"/>
              </a:rPr>
              <a:t>Section title</a:t>
            </a:r>
          </a:p>
          <a:p>
            <a:pPr marL="150667" indent="-150667" algn="r" defTabSz="682749" eaLnBrk="0" hangingPunct="0">
              <a:spcAft>
                <a:spcPts val="171"/>
              </a:spcAft>
              <a:buFont typeface="Arial" panose="020B0604020202020204" pitchFamily="34" charset="0"/>
              <a:buChar char="•"/>
              <a:defRPr/>
            </a:pPr>
            <a:r>
              <a:rPr lang="en-GB" sz="1200" kern="0" dirty="0">
                <a:solidFill>
                  <a:schemeClr val="tx1">
                    <a:lumMod val="65000"/>
                    <a:lumOff val="35000"/>
                  </a:schemeClr>
                </a:solidFill>
                <a:cs typeface="Arial" charset="0"/>
              </a:rPr>
              <a:t>Text goes here goes here goes </a:t>
            </a:r>
          </a:p>
          <a:p>
            <a:pPr marL="150667" indent="-150667" algn="r" defTabSz="682749" eaLnBrk="0" hangingPunct="0">
              <a:spcAft>
                <a:spcPts val="171"/>
              </a:spcAft>
              <a:buFont typeface="Arial" panose="020B0604020202020204" pitchFamily="34" charset="0"/>
              <a:buChar char="•"/>
              <a:defRPr/>
            </a:pPr>
            <a:r>
              <a:rPr lang="en-GB" sz="1200" kern="0" dirty="0">
                <a:solidFill>
                  <a:schemeClr val="tx1">
                    <a:lumMod val="65000"/>
                    <a:lumOff val="35000"/>
                  </a:schemeClr>
                </a:solidFill>
                <a:cs typeface="Arial" charset="0"/>
              </a:rPr>
              <a:t>Text goes here goes here goes </a:t>
            </a:r>
          </a:p>
          <a:p>
            <a:pPr marL="150667" indent="-150667" algn="r" defTabSz="682749" eaLnBrk="0" hangingPunct="0">
              <a:spcAft>
                <a:spcPts val="171"/>
              </a:spcAft>
              <a:buFont typeface="Arial" panose="020B0604020202020204" pitchFamily="34" charset="0"/>
              <a:buChar char="•"/>
              <a:defRPr/>
            </a:pPr>
            <a:r>
              <a:rPr lang="en-GB" sz="1200" kern="0" dirty="0">
                <a:solidFill>
                  <a:schemeClr val="tx1">
                    <a:lumMod val="65000"/>
                    <a:lumOff val="35000"/>
                  </a:schemeClr>
                </a:solidFill>
                <a:cs typeface="Arial" charset="0"/>
              </a:rPr>
              <a:t>Text goes here goes here goes </a:t>
            </a:r>
          </a:p>
          <a:p>
            <a:pPr marL="150667" indent="-150667" algn="r" defTabSz="682749" eaLnBrk="0" hangingPunct="0">
              <a:spcAft>
                <a:spcPts val="171"/>
              </a:spcAft>
              <a:buFont typeface="Arial" panose="020B0604020202020204" pitchFamily="34" charset="0"/>
              <a:buChar char="•"/>
              <a:defRPr/>
            </a:pPr>
            <a:r>
              <a:rPr lang="en-GB" sz="1200" kern="0" dirty="0">
                <a:solidFill>
                  <a:schemeClr val="tx1">
                    <a:lumMod val="65000"/>
                    <a:lumOff val="35000"/>
                  </a:schemeClr>
                </a:solidFill>
                <a:cs typeface="Arial" charset="0"/>
              </a:rPr>
              <a:t>Text goes here goes here goes </a:t>
            </a:r>
          </a:p>
          <a:p>
            <a:pPr marL="150667" indent="-150667" algn="r" defTabSz="682749" eaLnBrk="0" hangingPunct="0">
              <a:spcAft>
                <a:spcPts val="171"/>
              </a:spcAft>
              <a:buFont typeface="Arial" panose="020B0604020202020204" pitchFamily="34" charset="0"/>
              <a:buChar char="•"/>
              <a:defRPr/>
            </a:pPr>
            <a:r>
              <a:rPr lang="en-GB" sz="1200" kern="0" dirty="0">
                <a:solidFill>
                  <a:schemeClr val="tx1">
                    <a:lumMod val="65000"/>
                    <a:lumOff val="35000"/>
                  </a:schemeClr>
                </a:solidFill>
                <a:cs typeface="Arial" charset="0"/>
              </a:rPr>
              <a:t>Text goes here goes here goes </a:t>
            </a:r>
          </a:p>
        </p:txBody>
      </p:sp>
      <p:sp>
        <p:nvSpPr>
          <p:cNvPr id="17" name="Freeform 29">
            <a:extLst>
              <a:ext uri="{FF2B5EF4-FFF2-40B4-BE49-F238E27FC236}">
                <a16:creationId xmlns="" xmlns:a16="http://schemas.microsoft.com/office/drawing/2014/main" id="{8D3EE172-DDC8-F8B1-2EB1-A2EF9AC9CBBC}"/>
              </a:ext>
            </a:extLst>
          </p:cNvPr>
          <p:cNvSpPr/>
          <p:nvPr/>
        </p:nvSpPr>
        <p:spPr>
          <a:xfrm>
            <a:off x="7069088" y="1487454"/>
            <a:ext cx="4680000" cy="252000"/>
          </a:xfrm>
          <a:custGeom>
            <a:avLst/>
            <a:gdLst>
              <a:gd name="connsiteX0" fmla="*/ 0 w 733245"/>
              <a:gd name="connsiteY0" fmla="*/ 198407 h 198407"/>
              <a:gd name="connsiteX1" fmla="*/ 198407 w 733245"/>
              <a:gd name="connsiteY1" fmla="*/ 0 h 198407"/>
              <a:gd name="connsiteX2" fmla="*/ 733245 w 733245"/>
              <a:gd name="connsiteY2" fmla="*/ 0 h 198407"/>
              <a:gd name="connsiteX0" fmla="*/ 0 w 733245"/>
              <a:gd name="connsiteY0" fmla="*/ 198407 h 198407"/>
              <a:gd name="connsiteX1" fmla="*/ 37531 w 733245"/>
              <a:gd name="connsiteY1" fmla="*/ 0 h 198407"/>
              <a:gd name="connsiteX2" fmla="*/ 733245 w 733245"/>
              <a:gd name="connsiteY2" fmla="*/ 0 h 1984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33245" h="198407">
                <a:moveTo>
                  <a:pt x="0" y="198407"/>
                </a:moveTo>
                <a:lnTo>
                  <a:pt x="37531" y="0"/>
                </a:lnTo>
                <a:lnTo>
                  <a:pt x="733245" y="0"/>
                </a:lnTo>
              </a:path>
            </a:pathLst>
          </a:custGeom>
          <a:ln w="19050">
            <a:solidFill>
              <a:schemeClr val="tx2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900"/>
          </a:p>
        </p:txBody>
      </p:sp>
      <p:sp>
        <p:nvSpPr>
          <p:cNvPr id="18" name="Freeform 35">
            <a:extLst>
              <a:ext uri="{FF2B5EF4-FFF2-40B4-BE49-F238E27FC236}">
                <a16:creationId xmlns="" xmlns:a16="http://schemas.microsoft.com/office/drawing/2014/main" id="{145D0942-02DC-1884-58C3-ADD0EF57F60D}"/>
              </a:ext>
            </a:extLst>
          </p:cNvPr>
          <p:cNvSpPr/>
          <p:nvPr/>
        </p:nvSpPr>
        <p:spPr>
          <a:xfrm flipV="1">
            <a:off x="7069088" y="5831764"/>
            <a:ext cx="4680000" cy="252000"/>
          </a:xfrm>
          <a:custGeom>
            <a:avLst/>
            <a:gdLst>
              <a:gd name="connsiteX0" fmla="*/ 0 w 733245"/>
              <a:gd name="connsiteY0" fmla="*/ 198407 h 198407"/>
              <a:gd name="connsiteX1" fmla="*/ 198407 w 733245"/>
              <a:gd name="connsiteY1" fmla="*/ 0 h 198407"/>
              <a:gd name="connsiteX2" fmla="*/ 733245 w 733245"/>
              <a:gd name="connsiteY2" fmla="*/ 0 h 198407"/>
              <a:gd name="connsiteX0" fmla="*/ 0 w 733245"/>
              <a:gd name="connsiteY0" fmla="*/ 198407 h 198407"/>
              <a:gd name="connsiteX1" fmla="*/ 37531 w 733245"/>
              <a:gd name="connsiteY1" fmla="*/ 0 h 198407"/>
              <a:gd name="connsiteX2" fmla="*/ 733245 w 733245"/>
              <a:gd name="connsiteY2" fmla="*/ 0 h 1984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33245" h="198407">
                <a:moveTo>
                  <a:pt x="0" y="198407"/>
                </a:moveTo>
                <a:lnTo>
                  <a:pt x="37531" y="0"/>
                </a:lnTo>
                <a:lnTo>
                  <a:pt x="733245" y="0"/>
                </a:lnTo>
              </a:path>
            </a:pathLst>
          </a:custGeom>
          <a:ln w="19050">
            <a:solidFill>
              <a:schemeClr val="accent2">
                <a:lumMod val="60000"/>
                <a:lumOff val="4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900"/>
          </a:p>
        </p:txBody>
      </p:sp>
      <p:sp>
        <p:nvSpPr>
          <p:cNvPr id="19" name="Rectangle 10">
            <a:extLst>
              <a:ext uri="{FF2B5EF4-FFF2-40B4-BE49-F238E27FC236}">
                <a16:creationId xmlns="" xmlns:a16="http://schemas.microsoft.com/office/drawing/2014/main" id="{E021424C-2DB6-CC21-4520-6589396281DB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85088" y="4502647"/>
            <a:ext cx="3564000" cy="144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/>
          <a:p>
            <a:pPr defTabSz="682749" eaLnBrk="0" hangingPunct="0">
              <a:spcAft>
                <a:spcPts val="171"/>
              </a:spcAft>
              <a:defRPr/>
            </a:pPr>
            <a:r>
              <a:rPr lang="en-GB" sz="1200" kern="0" dirty="0">
                <a:solidFill>
                  <a:schemeClr val="accent2">
                    <a:lumMod val="60000"/>
                    <a:lumOff val="40000"/>
                  </a:schemeClr>
                </a:solidFill>
                <a:cs typeface="Arial" charset="0"/>
              </a:rPr>
              <a:t>Section title</a:t>
            </a:r>
          </a:p>
          <a:p>
            <a:pPr marL="150667" indent="-150667" defTabSz="682749" eaLnBrk="0" hangingPunct="0">
              <a:spcAft>
                <a:spcPts val="171"/>
              </a:spcAft>
              <a:buFont typeface="Arial" panose="020B0604020202020204" pitchFamily="34" charset="0"/>
              <a:buChar char="•"/>
              <a:defRPr/>
            </a:pPr>
            <a:r>
              <a:rPr lang="en-GB" sz="1200" kern="0" dirty="0">
                <a:solidFill>
                  <a:schemeClr val="tx1">
                    <a:lumMod val="65000"/>
                    <a:lumOff val="35000"/>
                  </a:schemeClr>
                </a:solidFill>
                <a:cs typeface="Arial" charset="0"/>
              </a:rPr>
              <a:t>Text goes here goes here goes </a:t>
            </a:r>
          </a:p>
          <a:p>
            <a:pPr marL="150667" indent="-150667" defTabSz="682749" eaLnBrk="0" hangingPunct="0">
              <a:spcAft>
                <a:spcPts val="171"/>
              </a:spcAft>
              <a:buFont typeface="Arial" panose="020B0604020202020204" pitchFamily="34" charset="0"/>
              <a:buChar char="•"/>
              <a:defRPr/>
            </a:pPr>
            <a:r>
              <a:rPr lang="en-GB" sz="1200" kern="0" dirty="0">
                <a:solidFill>
                  <a:schemeClr val="tx1">
                    <a:lumMod val="65000"/>
                    <a:lumOff val="35000"/>
                  </a:schemeClr>
                </a:solidFill>
                <a:cs typeface="Arial" charset="0"/>
              </a:rPr>
              <a:t>Text goes here goes here goes </a:t>
            </a:r>
          </a:p>
          <a:p>
            <a:pPr marL="150667" indent="-150667" defTabSz="682749" eaLnBrk="0" hangingPunct="0">
              <a:spcAft>
                <a:spcPts val="171"/>
              </a:spcAft>
              <a:buFont typeface="Arial" panose="020B0604020202020204" pitchFamily="34" charset="0"/>
              <a:buChar char="•"/>
              <a:defRPr/>
            </a:pPr>
            <a:r>
              <a:rPr lang="en-GB" sz="1200" kern="0" dirty="0">
                <a:solidFill>
                  <a:schemeClr val="tx1">
                    <a:lumMod val="65000"/>
                    <a:lumOff val="35000"/>
                  </a:schemeClr>
                </a:solidFill>
                <a:cs typeface="Arial" charset="0"/>
              </a:rPr>
              <a:t>Text goes here goes here goes </a:t>
            </a:r>
          </a:p>
          <a:p>
            <a:pPr marL="150667" indent="-150667" defTabSz="682749" eaLnBrk="0" hangingPunct="0">
              <a:spcAft>
                <a:spcPts val="171"/>
              </a:spcAft>
              <a:buFont typeface="Arial" panose="020B0604020202020204" pitchFamily="34" charset="0"/>
              <a:buChar char="•"/>
              <a:defRPr/>
            </a:pPr>
            <a:r>
              <a:rPr lang="en-GB" sz="1200" kern="0" dirty="0">
                <a:solidFill>
                  <a:schemeClr val="tx1">
                    <a:lumMod val="65000"/>
                    <a:lumOff val="35000"/>
                  </a:schemeClr>
                </a:solidFill>
                <a:cs typeface="Arial" charset="0"/>
              </a:rPr>
              <a:t>Text goes here goes here goes </a:t>
            </a:r>
          </a:p>
          <a:p>
            <a:pPr marL="150667" indent="-150667" defTabSz="682749" eaLnBrk="0" hangingPunct="0">
              <a:spcAft>
                <a:spcPts val="171"/>
              </a:spcAft>
              <a:buFont typeface="Arial" panose="020B0604020202020204" pitchFamily="34" charset="0"/>
              <a:buChar char="•"/>
              <a:defRPr/>
            </a:pPr>
            <a:r>
              <a:rPr lang="en-GB" sz="1200" kern="0" dirty="0">
                <a:solidFill>
                  <a:schemeClr val="tx1">
                    <a:lumMod val="65000"/>
                    <a:lumOff val="35000"/>
                  </a:schemeClr>
                </a:solidFill>
                <a:cs typeface="Arial" charset="0"/>
              </a:rPr>
              <a:t>Text goes here goes here goes </a:t>
            </a:r>
          </a:p>
          <a:p>
            <a:pPr marL="0" lvl="1" defTabSz="851060" eaLnBrk="0" hangingPunct="0">
              <a:spcAft>
                <a:spcPts val="342"/>
              </a:spcAft>
              <a:buSzPct val="100000"/>
              <a:defRPr/>
            </a:pPr>
            <a:endParaRPr lang="en-GB" sz="1200" kern="0" dirty="0">
              <a:solidFill>
                <a:schemeClr val="tx1">
                  <a:lumMod val="75000"/>
                  <a:lumOff val="25000"/>
                </a:schemeClr>
              </a:solidFill>
              <a:cs typeface="Arial" pitchFamily="34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="" xmlns:a16="http://schemas.microsoft.com/office/drawing/2014/main" id="{D404FE13-A593-CD52-37D8-3BBC852F638C}"/>
              </a:ext>
            </a:extLst>
          </p:cNvPr>
          <p:cNvSpPr/>
          <p:nvPr/>
        </p:nvSpPr>
        <p:spPr>
          <a:xfrm>
            <a:off x="4706259" y="3573773"/>
            <a:ext cx="27351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  <a:latin typeface="Source Sans Pro" panose="020B0503030403020204" pitchFamily="34" charset="0"/>
                <a:ea typeface="Source Sans Pro" panose="020B0503030403020204" pitchFamily="34" charset="0"/>
              </a:rPr>
              <a:t>TITLE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="" xmlns:a16="http://schemas.microsoft.com/office/drawing/2014/main" id="{0375BE45-1876-652F-35F0-67AC280C9DB5}"/>
              </a:ext>
            </a:extLst>
          </p:cNvPr>
          <p:cNvSpPr/>
          <p:nvPr/>
        </p:nvSpPr>
        <p:spPr>
          <a:xfrm rot="18815338">
            <a:off x="4360299" y="2196264"/>
            <a:ext cx="2463899" cy="1887025"/>
          </a:xfrm>
          <a:prstGeom prst="rect">
            <a:avLst/>
          </a:prstGeom>
        </p:spPr>
        <p:txBody>
          <a:bodyPr wrap="none">
            <a:prstTxWarp prst="textArchUp">
              <a:avLst/>
            </a:prstTxWarp>
            <a:spAutoFit/>
          </a:bodyPr>
          <a:lstStyle/>
          <a:p>
            <a:pPr algn="ctr" defTabSz="682749" eaLnBrk="0" hangingPunct="0">
              <a:spcAft>
                <a:spcPts val="171"/>
              </a:spcAft>
              <a:defRPr/>
            </a:pPr>
            <a:r>
              <a:rPr lang="en-GB" sz="1400" kern="0">
                <a:solidFill>
                  <a:schemeClr val="bg1"/>
                </a:solidFill>
                <a:cs typeface="Arial" charset="0"/>
              </a:rPr>
              <a:t>Section title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="" xmlns:a16="http://schemas.microsoft.com/office/drawing/2014/main" id="{7339F2E1-7620-1BD3-99DC-812D119E82A7}"/>
              </a:ext>
            </a:extLst>
          </p:cNvPr>
          <p:cNvSpPr/>
          <p:nvPr/>
        </p:nvSpPr>
        <p:spPr>
          <a:xfrm rot="2941930">
            <a:off x="5317672" y="2202242"/>
            <a:ext cx="2463899" cy="1887025"/>
          </a:xfrm>
          <a:prstGeom prst="rect">
            <a:avLst/>
          </a:prstGeom>
        </p:spPr>
        <p:txBody>
          <a:bodyPr wrap="none">
            <a:prstTxWarp prst="textArchUp">
              <a:avLst/>
            </a:prstTxWarp>
            <a:spAutoFit/>
          </a:bodyPr>
          <a:lstStyle/>
          <a:p>
            <a:pPr algn="ctr" defTabSz="682749" eaLnBrk="0" hangingPunct="0">
              <a:spcAft>
                <a:spcPts val="171"/>
              </a:spcAft>
              <a:defRPr/>
            </a:pPr>
            <a:r>
              <a:rPr lang="en-GB" sz="1400" kern="0">
                <a:solidFill>
                  <a:schemeClr val="bg1"/>
                </a:solidFill>
                <a:cs typeface="Arial" charset="0"/>
              </a:rPr>
              <a:t>Section title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="" xmlns:a16="http://schemas.microsoft.com/office/drawing/2014/main" id="{A40A4442-9CCF-9470-7830-18E11C36A1F1}"/>
              </a:ext>
            </a:extLst>
          </p:cNvPr>
          <p:cNvSpPr/>
          <p:nvPr/>
        </p:nvSpPr>
        <p:spPr>
          <a:xfrm rot="2701602">
            <a:off x="4365692" y="3496323"/>
            <a:ext cx="2463899" cy="1887025"/>
          </a:xfrm>
          <a:prstGeom prst="rect">
            <a:avLst/>
          </a:prstGeom>
        </p:spPr>
        <p:txBody>
          <a:bodyPr wrap="none">
            <a:prstTxWarp prst="textArchDown">
              <a:avLst/>
            </a:prstTxWarp>
            <a:spAutoFit/>
          </a:bodyPr>
          <a:lstStyle/>
          <a:p>
            <a:pPr algn="ctr" defTabSz="682749" eaLnBrk="0" hangingPunct="0">
              <a:spcAft>
                <a:spcPts val="171"/>
              </a:spcAft>
              <a:defRPr/>
            </a:pPr>
            <a:r>
              <a:rPr lang="en-GB" sz="1400" kern="0" dirty="0">
                <a:solidFill>
                  <a:schemeClr val="bg1"/>
                </a:solidFill>
                <a:cs typeface="Arial" charset="0"/>
              </a:rPr>
              <a:t>Section title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="" xmlns:a16="http://schemas.microsoft.com/office/drawing/2014/main" id="{E38EA66F-9547-5327-4054-BE514EE491AF}"/>
              </a:ext>
            </a:extLst>
          </p:cNvPr>
          <p:cNvSpPr/>
          <p:nvPr/>
        </p:nvSpPr>
        <p:spPr>
          <a:xfrm rot="18781003">
            <a:off x="5420637" y="3502365"/>
            <a:ext cx="2463899" cy="1887025"/>
          </a:xfrm>
          <a:prstGeom prst="rect">
            <a:avLst/>
          </a:prstGeom>
        </p:spPr>
        <p:txBody>
          <a:bodyPr wrap="none">
            <a:prstTxWarp prst="textArchDown">
              <a:avLst/>
            </a:prstTxWarp>
            <a:spAutoFit/>
          </a:bodyPr>
          <a:lstStyle/>
          <a:p>
            <a:pPr algn="ctr" defTabSz="682749" eaLnBrk="0" hangingPunct="0">
              <a:spcAft>
                <a:spcPts val="171"/>
              </a:spcAft>
              <a:defRPr/>
            </a:pPr>
            <a:r>
              <a:rPr lang="en-GB" sz="1400" kern="0">
                <a:solidFill>
                  <a:schemeClr val="bg1"/>
                </a:solidFill>
                <a:cs typeface="Arial" charset="0"/>
              </a:rPr>
              <a:t>Section title</a:t>
            </a:r>
          </a:p>
        </p:txBody>
      </p:sp>
    </p:spTree>
    <p:extLst>
      <p:ext uri="{BB962C8B-B14F-4D97-AF65-F5344CB8AC3E}">
        <p14:creationId xmlns:p14="http://schemas.microsoft.com/office/powerpoint/2010/main" val="22178409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C1FCBD26-1907-501F-1644-88697330726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en-US" sz="5400" dirty="0" smtClean="0"/>
              <a:t>Process/Walkthrough</a:t>
            </a:r>
            <a:endParaRPr lang="en-US" sz="5400" dirty="0"/>
          </a:p>
        </p:txBody>
      </p:sp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B4DBFA8C-E973-1445-6C6E-30CA58DBE5E3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en-US" dirty="0">
                <a:solidFill>
                  <a:schemeClr val="tx1"/>
                </a:solidFill>
              </a:rPr>
              <a:t>Copyright © Hatch 2025. All Rights Reserved.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="" xmlns:a16="http://schemas.microsoft.com/office/drawing/2014/main" id="{87742C7B-2289-3B02-A57B-92CC6BB40D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Section 2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88202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84"/>
          <p:cNvGrpSpPr/>
          <p:nvPr/>
        </p:nvGrpSpPr>
        <p:grpSpPr>
          <a:xfrm>
            <a:off x="1571568" y="3619294"/>
            <a:ext cx="1124065" cy="1125007"/>
            <a:chOff x="1245350" y="3178284"/>
            <a:chExt cx="843049" cy="843755"/>
          </a:xfrm>
          <a:solidFill>
            <a:schemeClr val="accent1">
              <a:lumMod val="75000"/>
            </a:schemeClr>
          </a:solidFill>
        </p:grpSpPr>
        <p:grpSp>
          <p:nvGrpSpPr>
            <p:cNvPr id="3" name="Group 134"/>
            <p:cNvGrpSpPr>
              <a:grpSpLocks noChangeAspect="1"/>
            </p:cNvGrpSpPr>
            <p:nvPr/>
          </p:nvGrpSpPr>
          <p:grpSpPr>
            <a:xfrm>
              <a:off x="1245350" y="3178284"/>
              <a:ext cx="843049" cy="843755"/>
              <a:chOff x="3287425" y="1417883"/>
              <a:chExt cx="648499" cy="649042"/>
            </a:xfrm>
            <a:grpFill/>
          </p:grpSpPr>
          <p:sp>
            <p:nvSpPr>
              <p:cNvPr id="77" name="Oval 76"/>
              <p:cNvSpPr>
                <a:spLocks noChangeAspect="1"/>
              </p:cNvSpPr>
              <p:nvPr/>
            </p:nvSpPr>
            <p:spPr>
              <a:xfrm>
                <a:off x="3287425" y="1417883"/>
                <a:ext cx="648499" cy="649042"/>
              </a:xfrm>
              <a:prstGeom prst="ellipse">
                <a:avLst/>
              </a:prstGeom>
              <a:solidFill>
                <a:schemeClr val="tx2"/>
              </a:solidFill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3" b="1" dirty="0">
                  <a:solidFill>
                    <a:schemeClr val="bg1"/>
                  </a:solidFill>
                  <a:latin typeface="+mj-lt"/>
                </a:endParaRPr>
              </a:p>
            </p:txBody>
          </p:sp>
          <p:sp>
            <p:nvSpPr>
              <p:cNvPr id="78" name="Oval 77"/>
              <p:cNvSpPr>
                <a:spLocks noChangeAspect="1"/>
              </p:cNvSpPr>
              <p:nvPr/>
            </p:nvSpPr>
            <p:spPr>
              <a:xfrm>
                <a:off x="3362252" y="1492773"/>
                <a:ext cx="498845" cy="499263"/>
              </a:xfrm>
              <a:prstGeom prst="ellipse">
                <a:avLst/>
              </a:prstGeom>
              <a:solidFill>
                <a:schemeClr val="tx2">
                  <a:lumMod val="75000"/>
                </a:schemeClr>
              </a:solidFill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3" b="1" dirty="0">
                  <a:solidFill>
                    <a:schemeClr val="bg1"/>
                  </a:solidFill>
                  <a:latin typeface="+mj-lt"/>
                </a:endParaRPr>
              </a:p>
            </p:txBody>
          </p:sp>
        </p:grpSp>
        <p:sp>
          <p:nvSpPr>
            <p:cNvPr id="79" name="Freeform 78"/>
            <p:cNvSpPr>
              <a:spLocks noEditPoints="1"/>
            </p:cNvSpPr>
            <p:nvPr/>
          </p:nvSpPr>
          <p:spPr bwMode="auto">
            <a:xfrm>
              <a:off x="1518737" y="3383239"/>
              <a:ext cx="296640" cy="433374"/>
            </a:xfrm>
            <a:custGeom>
              <a:avLst/>
              <a:gdLst/>
              <a:ahLst/>
              <a:cxnLst>
                <a:cxn ang="0">
                  <a:pos x="35" y="0"/>
                </a:cxn>
                <a:cxn ang="0">
                  <a:pos x="0" y="35"/>
                </a:cxn>
                <a:cxn ang="0">
                  <a:pos x="16" y="74"/>
                </a:cxn>
                <a:cxn ang="0">
                  <a:pos x="35" y="102"/>
                </a:cxn>
                <a:cxn ang="0">
                  <a:pos x="54" y="74"/>
                </a:cxn>
                <a:cxn ang="0">
                  <a:pos x="70" y="35"/>
                </a:cxn>
                <a:cxn ang="0">
                  <a:pos x="35" y="0"/>
                </a:cxn>
                <a:cxn ang="0">
                  <a:pos x="43" y="87"/>
                </a:cxn>
                <a:cxn ang="0">
                  <a:pos x="27" y="89"/>
                </a:cxn>
                <a:cxn ang="0">
                  <a:pos x="26" y="83"/>
                </a:cxn>
                <a:cxn ang="0">
                  <a:pos x="26" y="83"/>
                </a:cxn>
                <a:cxn ang="0">
                  <a:pos x="45" y="80"/>
                </a:cxn>
                <a:cxn ang="0">
                  <a:pos x="44" y="83"/>
                </a:cxn>
                <a:cxn ang="0">
                  <a:pos x="43" y="87"/>
                </a:cxn>
                <a:cxn ang="0">
                  <a:pos x="25" y="79"/>
                </a:cxn>
                <a:cxn ang="0">
                  <a:pos x="23" y="73"/>
                </a:cxn>
                <a:cxn ang="0">
                  <a:pos x="47" y="73"/>
                </a:cxn>
                <a:cxn ang="0">
                  <a:pos x="46" y="77"/>
                </a:cxn>
                <a:cxn ang="0">
                  <a:pos x="25" y="79"/>
                </a:cxn>
                <a:cxn ang="0">
                  <a:pos x="35" y="96"/>
                </a:cxn>
                <a:cxn ang="0">
                  <a:pos x="29" y="92"/>
                </a:cxn>
                <a:cxn ang="0">
                  <a:pos x="42" y="90"/>
                </a:cxn>
                <a:cxn ang="0">
                  <a:pos x="35" y="96"/>
                </a:cxn>
                <a:cxn ang="0">
                  <a:pos x="50" y="67"/>
                </a:cxn>
                <a:cxn ang="0">
                  <a:pos x="20" y="67"/>
                </a:cxn>
                <a:cxn ang="0">
                  <a:pos x="15" y="57"/>
                </a:cxn>
                <a:cxn ang="0">
                  <a:pos x="6" y="35"/>
                </a:cxn>
                <a:cxn ang="0">
                  <a:pos x="35" y="6"/>
                </a:cxn>
                <a:cxn ang="0">
                  <a:pos x="64" y="35"/>
                </a:cxn>
                <a:cxn ang="0">
                  <a:pos x="55" y="57"/>
                </a:cxn>
                <a:cxn ang="0">
                  <a:pos x="50" y="67"/>
                </a:cxn>
                <a:cxn ang="0">
                  <a:pos x="50" y="67"/>
                </a:cxn>
                <a:cxn ang="0">
                  <a:pos x="50" y="67"/>
                </a:cxn>
              </a:cxnLst>
              <a:rect l="0" t="0" r="r" b="b"/>
              <a:pathLst>
                <a:path w="70" h="102">
                  <a:moveTo>
                    <a:pt x="35" y="0"/>
                  </a:moveTo>
                  <a:cubicBezTo>
                    <a:pt x="16" y="0"/>
                    <a:pt x="0" y="16"/>
                    <a:pt x="0" y="35"/>
                  </a:cubicBezTo>
                  <a:cubicBezTo>
                    <a:pt x="0" y="48"/>
                    <a:pt x="12" y="62"/>
                    <a:pt x="16" y="74"/>
                  </a:cubicBezTo>
                  <a:cubicBezTo>
                    <a:pt x="22" y="91"/>
                    <a:pt x="22" y="102"/>
                    <a:pt x="35" y="102"/>
                  </a:cubicBezTo>
                  <a:cubicBezTo>
                    <a:pt x="49" y="102"/>
                    <a:pt x="48" y="92"/>
                    <a:pt x="54" y="74"/>
                  </a:cubicBezTo>
                  <a:cubicBezTo>
                    <a:pt x="58" y="62"/>
                    <a:pt x="70" y="48"/>
                    <a:pt x="70" y="35"/>
                  </a:cubicBezTo>
                  <a:cubicBezTo>
                    <a:pt x="70" y="16"/>
                    <a:pt x="54" y="0"/>
                    <a:pt x="35" y="0"/>
                  </a:cubicBezTo>
                  <a:close/>
                  <a:moveTo>
                    <a:pt x="43" y="87"/>
                  </a:moveTo>
                  <a:cubicBezTo>
                    <a:pt x="27" y="89"/>
                    <a:pt x="27" y="89"/>
                    <a:pt x="27" y="89"/>
                  </a:cubicBezTo>
                  <a:cubicBezTo>
                    <a:pt x="27" y="87"/>
                    <a:pt x="26" y="85"/>
                    <a:pt x="26" y="83"/>
                  </a:cubicBezTo>
                  <a:cubicBezTo>
                    <a:pt x="26" y="83"/>
                    <a:pt x="26" y="83"/>
                    <a:pt x="26" y="83"/>
                  </a:cubicBezTo>
                  <a:cubicBezTo>
                    <a:pt x="45" y="80"/>
                    <a:pt x="45" y="80"/>
                    <a:pt x="45" y="80"/>
                  </a:cubicBezTo>
                  <a:cubicBezTo>
                    <a:pt x="45" y="81"/>
                    <a:pt x="45" y="82"/>
                    <a:pt x="44" y="83"/>
                  </a:cubicBezTo>
                  <a:cubicBezTo>
                    <a:pt x="44" y="84"/>
                    <a:pt x="44" y="86"/>
                    <a:pt x="43" y="87"/>
                  </a:cubicBezTo>
                  <a:close/>
                  <a:moveTo>
                    <a:pt x="25" y="79"/>
                  </a:moveTo>
                  <a:cubicBezTo>
                    <a:pt x="24" y="78"/>
                    <a:pt x="23" y="76"/>
                    <a:pt x="23" y="73"/>
                  </a:cubicBezTo>
                  <a:cubicBezTo>
                    <a:pt x="47" y="73"/>
                    <a:pt x="47" y="73"/>
                    <a:pt x="47" y="73"/>
                  </a:cubicBezTo>
                  <a:cubicBezTo>
                    <a:pt x="47" y="75"/>
                    <a:pt x="47" y="76"/>
                    <a:pt x="46" y="77"/>
                  </a:cubicBezTo>
                  <a:lnTo>
                    <a:pt x="25" y="79"/>
                  </a:lnTo>
                  <a:close/>
                  <a:moveTo>
                    <a:pt x="35" y="96"/>
                  </a:moveTo>
                  <a:cubicBezTo>
                    <a:pt x="32" y="96"/>
                    <a:pt x="30" y="95"/>
                    <a:pt x="29" y="92"/>
                  </a:cubicBezTo>
                  <a:cubicBezTo>
                    <a:pt x="42" y="90"/>
                    <a:pt x="42" y="90"/>
                    <a:pt x="42" y="90"/>
                  </a:cubicBezTo>
                  <a:cubicBezTo>
                    <a:pt x="40" y="95"/>
                    <a:pt x="39" y="96"/>
                    <a:pt x="35" y="96"/>
                  </a:cubicBezTo>
                  <a:close/>
                  <a:moveTo>
                    <a:pt x="50" y="67"/>
                  </a:moveTo>
                  <a:cubicBezTo>
                    <a:pt x="20" y="67"/>
                    <a:pt x="20" y="67"/>
                    <a:pt x="20" y="67"/>
                  </a:cubicBezTo>
                  <a:cubicBezTo>
                    <a:pt x="19" y="64"/>
                    <a:pt x="17" y="60"/>
                    <a:pt x="15" y="57"/>
                  </a:cubicBezTo>
                  <a:cubicBezTo>
                    <a:pt x="11" y="49"/>
                    <a:pt x="6" y="41"/>
                    <a:pt x="6" y="35"/>
                  </a:cubicBezTo>
                  <a:cubicBezTo>
                    <a:pt x="6" y="19"/>
                    <a:pt x="19" y="6"/>
                    <a:pt x="35" y="6"/>
                  </a:cubicBezTo>
                  <a:cubicBezTo>
                    <a:pt x="51" y="6"/>
                    <a:pt x="64" y="19"/>
                    <a:pt x="64" y="35"/>
                  </a:cubicBezTo>
                  <a:cubicBezTo>
                    <a:pt x="64" y="41"/>
                    <a:pt x="60" y="49"/>
                    <a:pt x="55" y="57"/>
                  </a:cubicBezTo>
                  <a:cubicBezTo>
                    <a:pt x="53" y="60"/>
                    <a:pt x="52" y="64"/>
                    <a:pt x="50" y="67"/>
                  </a:cubicBezTo>
                  <a:close/>
                  <a:moveTo>
                    <a:pt x="50" y="67"/>
                  </a:moveTo>
                  <a:cubicBezTo>
                    <a:pt x="50" y="67"/>
                    <a:pt x="50" y="67"/>
                    <a:pt x="50" y="67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/>
            </a:p>
          </p:txBody>
        </p:sp>
      </p:grpSp>
      <p:grpSp>
        <p:nvGrpSpPr>
          <p:cNvPr id="4" name="Group 88"/>
          <p:cNvGrpSpPr/>
          <p:nvPr/>
        </p:nvGrpSpPr>
        <p:grpSpPr>
          <a:xfrm>
            <a:off x="4749154" y="3619294"/>
            <a:ext cx="1124065" cy="1125007"/>
            <a:chOff x="3584844" y="2915264"/>
            <a:chExt cx="843049" cy="843755"/>
          </a:xfrm>
        </p:grpSpPr>
        <p:grpSp>
          <p:nvGrpSpPr>
            <p:cNvPr id="5" name="Group 130"/>
            <p:cNvGrpSpPr>
              <a:grpSpLocks noChangeAspect="1"/>
            </p:cNvGrpSpPr>
            <p:nvPr/>
          </p:nvGrpSpPr>
          <p:grpSpPr>
            <a:xfrm>
              <a:off x="3584844" y="2915264"/>
              <a:ext cx="843049" cy="843755"/>
              <a:chOff x="3287425" y="3613920"/>
              <a:chExt cx="648499" cy="649042"/>
            </a:xfrm>
          </p:grpSpPr>
          <p:sp>
            <p:nvSpPr>
              <p:cNvPr id="58" name="Oval 57"/>
              <p:cNvSpPr>
                <a:spLocks noChangeAspect="1"/>
              </p:cNvSpPr>
              <p:nvPr/>
            </p:nvSpPr>
            <p:spPr>
              <a:xfrm>
                <a:off x="3287425" y="3613920"/>
                <a:ext cx="648499" cy="649042"/>
              </a:xfrm>
              <a:prstGeom prst="ellipse">
                <a:avLst/>
              </a:prstGeom>
              <a:solidFill>
                <a:schemeClr val="tx2">
                  <a:lumMod val="60000"/>
                  <a:lumOff val="40000"/>
                </a:schemeClr>
              </a:solidFill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3" b="1">
                  <a:solidFill>
                    <a:schemeClr val="bg1"/>
                  </a:solidFill>
                  <a:latin typeface="+mj-lt"/>
                </a:endParaRPr>
              </a:p>
            </p:txBody>
          </p:sp>
          <p:sp>
            <p:nvSpPr>
              <p:cNvPr id="62" name="Oval 61"/>
              <p:cNvSpPr>
                <a:spLocks noChangeAspect="1"/>
              </p:cNvSpPr>
              <p:nvPr/>
            </p:nvSpPr>
            <p:spPr>
              <a:xfrm>
                <a:off x="3362252" y="3688810"/>
                <a:ext cx="498845" cy="499263"/>
              </a:xfrm>
              <a:prstGeom prst="ellipse">
                <a:avLst/>
              </a:prstGeom>
              <a:solidFill>
                <a:schemeClr val="tx2"/>
              </a:solidFill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00" b="1" dirty="0">
                  <a:latin typeface="+mj-lt"/>
                </a:endParaRPr>
              </a:p>
            </p:txBody>
          </p:sp>
        </p:grpSp>
        <p:sp>
          <p:nvSpPr>
            <p:cNvPr id="80" name="Freeform 83"/>
            <p:cNvSpPr>
              <a:spLocks noEditPoints="1"/>
            </p:cNvSpPr>
            <p:nvPr/>
          </p:nvSpPr>
          <p:spPr bwMode="auto">
            <a:xfrm>
              <a:off x="3907109" y="3188253"/>
              <a:ext cx="198518" cy="297777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</p:grpSp>
      <p:grpSp>
        <p:nvGrpSpPr>
          <p:cNvPr id="6" name="Group 90"/>
          <p:cNvGrpSpPr/>
          <p:nvPr/>
        </p:nvGrpSpPr>
        <p:grpSpPr>
          <a:xfrm>
            <a:off x="9515533" y="2264152"/>
            <a:ext cx="1124065" cy="1125007"/>
            <a:chOff x="7203324" y="1921403"/>
            <a:chExt cx="843049" cy="843755"/>
          </a:xfrm>
        </p:grpSpPr>
        <p:grpSp>
          <p:nvGrpSpPr>
            <p:cNvPr id="9" name="Group 131"/>
            <p:cNvGrpSpPr>
              <a:grpSpLocks noChangeAspect="1"/>
            </p:cNvGrpSpPr>
            <p:nvPr/>
          </p:nvGrpSpPr>
          <p:grpSpPr>
            <a:xfrm>
              <a:off x="7203324" y="1921403"/>
              <a:ext cx="843049" cy="843755"/>
              <a:chOff x="5244691" y="3613920"/>
              <a:chExt cx="648499" cy="649042"/>
            </a:xfrm>
          </p:grpSpPr>
          <p:sp>
            <p:nvSpPr>
              <p:cNvPr id="74" name="Oval 73"/>
              <p:cNvSpPr>
                <a:spLocks noChangeAspect="1"/>
              </p:cNvSpPr>
              <p:nvPr/>
            </p:nvSpPr>
            <p:spPr>
              <a:xfrm>
                <a:off x="5244691" y="3613920"/>
                <a:ext cx="648499" cy="649042"/>
              </a:xfrm>
              <a:prstGeom prst="ellipse">
                <a:avLst/>
              </a:prstGeom>
              <a:solidFill>
                <a:schemeClr val="accent3">
                  <a:lumMod val="60000"/>
                  <a:lumOff val="40000"/>
                </a:schemeClr>
              </a:solidFill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3" b="1">
                  <a:solidFill>
                    <a:schemeClr val="bg1"/>
                  </a:solidFill>
                  <a:latin typeface="+mj-lt"/>
                </a:endParaRPr>
              </a:p>
            </p:txBody>
          </p:sp>
          <p:sp>
            <p:nvSpPr>
              <p:cNvPr id="75" name="Oval 74"/>
              <p:cNvSpPr>
                <a:spLocks noChangeAspect="1"/>
              </p:cNvSpPr>
              <p:nvPr/>
            </p:nvSpPr>
            <p:spPr>
              <a:xfrm>
                <a:off x="5319518" y="3688810"/>
                <a:ext cx="498845" cy="499263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00" b="1">
                  <a:latin typeface="+mj-lt"/>
                </a:endParaRPr>
              </a:p>
            </p:txBody>
          </p:sp>
        </p:grpSp>
        <p:sp>
          <p:nvSpPr>
            <p:cNvPr id="81" name="Freeform 137"/>
            <p:cNvSpPr>
              <a:spLocks noEditPoints="1"/>
            </p:cNvSpPr>
            <p:nvPr/>
          </p:nvSpPr>
          <p:spPr bwMode="auto">
            <a:xfrm>
              <a:off x="7460025" y="2174501"/>
              <a:ext cx="329647" cy="337558"/>
            </a:xfrm>
            <a:custGeom>
              <a:avLst/>
              <a:gdLst/>
              <a:ahLst/>
              <a:cxnLst>
                <a:cxn ang="0">
                  <a:pos x="46" y="30"/>
                </a:cxn>
                <a:cxn ang="0">
                  <a:pos x="39" y="36"/>
                </a:cxn>
                <a:cxn ang="0">
                  <a:pos x="39" y="50"/>
                </a:cxn>
                <a:cxn ang="0">
                  <a:pos x="38" y="50"/>
                </a:cxn>
                <a:cxn ang="0">
                  <a:pos x="24" y="58"/>
                </a:cxn>
                <a:cxn ang="0">
                  <a:pos x="24" y="59"/>
                </a:cxn>
                <a:cxn ang="0">
                  <a:pos x="23" y="58"/>
                </a:cxn>
                <a:cxn ang="0">
                  <a:pos x="21" y="56"/>
                </a:cxn>
                <a:cxn ang="0">
                  <a:pos x="21" y="55"/>
                </a:cxn>
                <a:cxn ang="0">
                  <a:pos x="24" y="45"/>
                </a:cxn>
                <a:cxn ang="0">
                  <a:pos x="14" y="35"/>
                </a:cxn>
                <a:cxn ang="0">
                  <a:pos x="4" y="38"/>
                </a:cxn>
                <a:cxn ang="0">
                  <a:pos x="3" y="38"/>
                </a:cxn>
                <a:cxn ang="0">
                  <a:pos x="3" y="38"/>
                </a:cxn>
                <a:cxn ang="0">
                  <a:pos x="0" y="35"/>
                </a:cxn>
                <a:cxn ang="0">
                  <a:pos x="0" y="34"/>
                </a:cxn>
                <a:cxn ang="0">
                  <a:pos x="8" y="20"/>
                </a:cxn>
                <a:cxn ang="0">
                  <a:pos x="9" y="20"/>
                </a:cxn>
                <a:cxn ang="0">
                  <a:pos x="23" y="19"/>
                </a:cxn>
                <a:cxn ang="0">
                  <a:pos x="29" y="12"/>
                </a:cxn>
                <a:cxn ang="0">
                  <a:pos x="57" y="0"/>
                </a:cxn>
                <a:cxn ang="0">
                  <a:pos x="58" y="1"/>
                </a:cxn>
                <a:cxn ang="0">
                  <a:pos x="46" y="30"/>
                </a:cxn>
                <a:cxn ang="0">
                  <a:pos x="47" y="8"/>
                </a:cxn>
                <a:cxn ang="0">
                  <a:pos x="43" y="12"/>
                </a:cxn>
                <a:cxn ang="0">
                  <a:pos x="47" y="15"/>
                </a:cxn>
                <a:cxn ang="0">
                  <a:pos x="50" y="12"/>
                </a:cxn>
                <a:cxn ang="0">
                  <a:pos x="47" y="8"/>
                </a:cxn>
              </a:cxnLst>
              <a:rect l="0" t="0" r="r" b="b"/>
              <a:pathLst>
                <a:path w="58" h="59">
                  <a:moveTo>
                    <a:pt x="46" y="30"/>
                  </a:moveTo>
                  <a:cubicBezTo>
                    <a:pt x="44" y="32"/>
                    <a:pt x="42" y="34"/>
                    <a:pt x="39" y="36"/>
                  </a:cubicBezTo>
                  <a:cubicBezTo>
                    <a:pt x="39" y="50"/>
                    <a:pt x="39" y="50"/>
                    <a:pt x="39" y="50"/>
                  </a:cubicBezTo>
                  <a:cubicBezTo>
                    <a:pt x="39" y="50"/>
                    <a:pt x="39" y="50"/>
                    <a:pt x="38" y="50"/>
                  </a:cubicBezTo>
                  <a:cubicBezTo>
                    <a:pt x="24" y="58"/>
                    <a:pt x="24" y="58"/>
                    <a:pt x="24" y="58"/>
                  </a:cubicBezTo>
                  <a:cubicBezTo>
                    <a:pt x="24" y="59"/>
                    <a:pt x="24" y="59"/>
                    <a:pt x="24" y="59"/>
                  </a:cubicBezTo>
                  <a:cubicBezTo>
                    <a:pt x="24" y="59"/>
                    <a:pt x="23" y="58"/>
                    <a:pt x="23" y="58"/>
                  </a:cubicBezTo>
                  <a:cubicBezTo>
                    <a:pt x="21" y="56"/>
                    <a:pt x="21" y="56"/>
                    <a:pt x="21" y="56"/>
                  </a:cubicBezTo>
                  <a:cubicBezTo>
                    <a:pt x="21" y="56"/>
                    <a:pt x="20" y="55"/>
                    <a:pt x="21" y="55"/>
                  </a:cubicBezTo>
                  <a:cubicBezTo>
                    <a:pt x="24" y="45"/>
                    <a:pt x="24" y="45"/>
                    <a:pt x="24" y="45"/>
                  </a:cubicBezTo>
                  <a:cubicBezTo>
                    <a:pt x="14" y="35"/>
                    <a:pt x="14" y="35"/>
                    <a:pt x="14" y="35"/>
                  </a:cubicBezTo>
                  <a:cubicBezTo>
                    <a:pt x="4" y="38"/>
                    <a:pt x="4" y="38"/>
                    <a:pt x="4" y="38"/>
                  </a:cubicBezTo>
                  <a:cubicBezTo>
                    <a:pt x="4" y="38"/>
                    <a:pt x="3" y="38"/>
                    <a:pt x="3" y="38"/>
                  </a:cubicBezTo>
                  <a:cubicBezTo>
                    <a:pt x="3" y="38"/>
                    <a:pt x="3" y="38"/>
                    <a:pt x="3" y="38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4"/>
                    <a:pt x="0" y="34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8" y="20"/>
                    <a:pt x="9" y="20"/>
                    <a:pt x="9" y="20"/>
                  </a:cubicBezTo>
                  <a:cubicBezTo>
                    <a:pt x="23" y="19"/>
                    <a:pt x="23" y="19"/>
                    <a:pt x="23" y="19"/>
                  </a:cubicBezTo>
                  <a:cubicBezTo>
                    <a:pt x="25" y="17"/>
                    <a:pt x="27" y="14"/>
                    <a:pt x="29" y="12"/>
                  </a:cubicBezTo>
                  <a:cubicBezTo>
                    <a:pt x="38" y="3"/>
                    <a:pt x="45" y="0"/>
                    <a:pt x="57" y="0"/>
                  </a:cubicBezTo>
                  <a:cubicBezTo>
                    <a:pt x="58" y="0"/>
                    <a:pt x="58" y="1"/>
                    <a:pt x="58" y="1"/>
                  </a:cubicBezTo>
                  <a:cubicBezTo>
                    <a:pt x="58" y="13"/>
                    <a:pt x="55" y="21"/>
                    <a:pt x="46" y="30"/>
                  </a:cubicBezTo>
                  <a:close/>
                  <a:moveTo>
                    <a:pt x="47" y="8"/>
                  </a:moveTo>
                  <a:cubicBezTo>
                    <a:pt x="45" y="8"/>
                    <a:pt x="43" y="10"/>
                    <a:pt x="43" y="12"/>
                  </a:cubicBezTo>
                  <a:cubicBezTo>
                    <a:pt x="43" y="14"/>
                    <a:pt x="45" y="15"/>
                    <a:pt x="47" y="15"/>
                  </a:cubicBezTo>
                  <a:cubicBezTo>
                    <a:pt x="49" y="15"/>
                    <a:pt x="50" y="14"/>
                    <a:pt x="50" y="12"/>
                  </a:cubicBezTo>
                  <a:cubicBezTo>
                    <a:pt x="50" y="10"/>
                    <a:pt x="49" y="8"/>
                    <a:pt x="47" y="8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</p:grpSp>
      <p:grpSp>
        <p:nvGrpSpPr>
          <p:cNvPr id="10" name="Group 87"/>
          <p:cNvGrpSpPr/>
          <p:nvPr/>
        </p:nvGrpSpPr>
        <p:grpSpPr>
          <a:xfrm>
            <a:off x="6337948" y="2264152"/>
            <a:ext cx="1124065" cy="1125007"/>
            <a:chOff x="4592738" y="1758620"/>
            <a:chExt cx="843049" cy="843755"/>
          </a:xfrm>
        </p:grpSpPr>
        <p:grpSp>
          <p:nvGrpSpPr>
            <p:cNvPr id="11" name="Group 133"/>
            <p:cNvGrpSpPr>
              <a:grpSpLocks noChangeAspect="1"/>
            </p:cNvGrpSpPr>
            <p:nvPr/>
          </p:nvGrpSpPr>
          <p:grpSpPr>
            <a:xfrm>
              <a:off x="4592738" y="1758620"/>
              <a:ext cx="843049" cy="843755"/>
              <a:chOff x="5249342" y="1406453"/>
              <a:chExt cx="648499" cy="649042"/>
            </a:xfrm>
          </p:grpSpPr>
          <p:sp>
            <p:nvSpPr>
              <p:cNvPr id="65" name="Oval 64"/>
              <p:cNvSpPr>
                <a:spLocks noChangeAspect="1"/>
              </p:cNvSpPr>
              <p:nvPr/>
            </p:nvSpPr>
            <p:spPr>
              <a:xfrm>
                <a:off x="5249342" y="1406453"/>
                <a:ext cx="648499" cy="649042"/>
              </a:xfrm>
              <a:prstGeom prst="ellipse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3" b="1">
                  <a:solidFill>
                    <a:schemeClr val="bg1"/>
                  </a:solidFill>
                  <a:latin typeface="+mj-lt"/>
                </a:endParaRPr>
              </a:p>
            </p:txBody>
          </p:sp>
          <p:sp>
            <p:nvSpPr>
              <p:cNvPr id="67" name="Oval 66"/>
              <p:cNvSpPr>
                <a:spLocks noChangeAspect="1"/>
              </p:cNvSpPr>
              <p:nvPr/>
            </p:nvSpPr>
            <p:spPr>
              <a:xfrm>
                <a:off x="5324169" y="1481343"/>
                <a:ext cx="498845" cy="499263"/>
              </a:xfrm>
              <a:prstGeom prst="ellipse">
                <a:avLst/>
              </a:prstGeom>
              <a:solidFill>
                <a:schemeClr val="accent4"/>
              </a:solidFill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00" b="1">
                  <a:latin typeface="+mj-lt"/>
                </a:endParaRPr>
              </a:p>
            </p:txBody>
          </p:sp>
        </p:grpSp>
        <p:sp>
          <p:nvSpPr>
            <p:cNvPr id="82" name="Freeform 53"/>
            <p:cNvSpPr>
              <a:spLocks/>
            </p:cNvSpPr>
            <p:nvPr/>
          </p:nvSpPr>
          <p:spPr bwMode="auto">
            <a:xfrm>
              <a:off x="4838943" y="2032612"/>
              <a:ext cx="350639" cy="259998"/>
            </a:xfrm>
            <a:custGeom>
              <a:avLst/>
              <a:gdLst/>
              <a:ahLst/>
              <a:cxnLst>
                <a:cxn ang="0">
                  <a:pos x="55" y="50"/>
                </a:cxn>
                <a:cxn ang="0">
                  <a:pos x="16" y="50"/>
                </a:cxn>
                <a:cxn ang="0">
                  <a:pos x="0" y="34"/>
                </a:cxn>
                <a:cxn ang="0">
                  <a:pos x="9" y="20"/>
                </a:cxn>
                <a:cxn ang="0">
                  <a:pos x="9" y="18"/>
                </a:cxn>
                <a:cxn ang="0">
                  <a:pos x="27" y="0"/>
                </a:cxn>
                <a:cxn ang="0">
                  <a:pos x="44" y="11"/>
                </a:cxn>
                <a:cxn ang="0">
                  <a:pos x="50" y="9"/>
                </a:cxn>
                <a:cxn ang="0">
                  <a:pos x="59" y="18"/>
                </a:cxn>
                <a:cxn ang="0">
                  <a:pos x="58" y="23"/>
                </a:cxn>
                <a:cxn ang="0">
                  <a:pos x="68" y="36"/>
                </a:cxn>
                <a:cxn ang="0">
                  <a:pos x="55" y="50"/>
                </a:cxn>
              </a:cxnLst>
              <a:rect l="0" t="0" r="r" b="b"/>
              <a:pathLst>
                <a:path w="68" h="50">
                  <a:moveTo>
                    <a:pt x="55" y="50"/>
                  </a:moveTo>
                  <a:cubicBezTo>
                    <a:pt x="16" y="50"/>
                    <a:pt x="16" y="50"/>
                    <a:pt x="16" y="50"/>
                  </a:cubicBezTo>
                  <a:cubicBezTo>
                    <a:pt x="7" y="50"/>
                    <a:pt x="0" y="43"/>
                    <a:pt x="0" y="34"/>
                  </a:cubicBezTo>
                  <a:cubicBezTo>
                    <a:pt x="0" y="28"/>
                    <a:pt x="4" y="22"/>
                    <a:pt x="9" y="20"/>
                  </a:cubicBezTo>
                  <a:cubicBezTo>
                    <a:pt x="9" y="19"/>
                    <a:pt x="9" y="19"/>
                    <a:pt x="9" y="18"/>
                  </a:cubicBezTo>
                  <a:cubicBezTo>
                    <a:pt x="9" y="8"/>
                    <a:pt x="17" y="0"/>
                    <a:pt x="27" y="0"/>
                  </a:cubicBezTo>
                  <a:cubicBezTo>
                    <a:pt x="35" y="0"/>
                    <a:pt x="41" y="5"/>
                    <a:pt x="44" y="11"/>
                  </a:cubicBezTo>
                  <a:cubicBezTo>
                    <a:pt x="46" y="10"/>
                    <a:pt x="48" y="9"/>
                    <a:pt x="50" y="9"/>
                  </a:cubicBezTo>
                  <a:cubicBezTo>
                    <a:pt x="55" y="9"/>
                    <a:pt x="59" y="13"/>
                    <a:pt x="59" y="18"/>
                  </a:cubicBezTo>
                  <a:cubicBezTo>
                    <a:pt x="59" y="20"/>
                    <a:pt x="59" y="22"/>
                    <a:pt x="58" y="23"/>
                  </a:cubicBezTo>
                  <a:cubicBezTo>
                    <a:pt x="64" y="25"/>
                    <a:pt x="68" y="30"/>
                    <a:pt x="68" y="36"/>
                  </a:cubicBezTo>
                  <a:cubicBezTo>
                    <a:pt x="68" y="44"/>
                    <a:pt x="62" y="50"/>
                    <a:pt x="55" y="5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</p:grpSp>
      <p:grpSp>
        <p:nvGrpSpPr>
          <p:cNvPr id="12" name="Group 89"/>
          <p:cNvGrpSpPr/>
          <p:nvPr/>
        </p:nvGrpSpPr>
        <p:grpSpPr>
          <a:xfrm>
            <a:off x="7926741" y="3619294"/>
            <a:ext cx="1124065" cy="1125007"/>
            <a:chOff x="5696894" y="2915264"/>
            <a:chExt cx="843049" cy="843755"/>
          </a:xfrm>
        </p:grpSpPr>
        <p:grpSp>
          <p:nvGrpSpPr>
            <p:cNvPr id="13" name="Group 132"/>
            <p:cNvGrpSpPr>
              <a:grpSpLocks noChangeAspect="1"/>
            </p:cNvGrpSpPr>
            <p:nvPr/>
          </p:nvGrpSpPr>
          <p:grpSpPr>
            <a:xfrm>
              <a:off x="5696894" y="2915264"/>
              <a:ext cx="843049" cy="843755"/>
              <a:chOff x="5716010" y="2517212"/>
              <a:chExt cx="648499" cy="649042"/>
            </a:xfrm>
          </p:grpSpPr>
          <p:sp>
            <p:nvSpPr>
              <p:cNvPr id="70" name="Oval 69"/>
              <p:cNvSpPr>
                <a:spLocks noChangeAspect="1"/>
              </p:cNvSpPr>
              <p:nvPr/>
            </p:nvSpPr>
            <p:spPr>
              <a:xfrm>
                <a:off x="5716010" y="2517212"/>
                <a:ext cx="648499" cy="649042"/>
              </a:xfrm>
              <a:prstGeom prst="ellipse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3" b="1">
                  <a:solidFill>
                    <a:schemeClr val="bg1"/>
                  </a:solidFill>
                  <a:latin typeface="+mj-lt"/>
                </a:endParaRPr>
              </a:p>
            </p:txBody>
          </p:sp>
          <p:sp>
            <p:nvSpPr>
              <p:cNvPr id="71" name="Oval 70"/>
              <p:cNvSpPr>
                <a:spLocks noChangeAspect="1"/>
              </p:cNvSpPr>
              <p:nvPr/>
            </p:nvSpPr>
            <p:spPr>
              <a:xfrm>
                <a:off x="5790837" y="2592102"/>
                <a:ext cx="498845" cy="499263"/>
              </a:xfrm>
              <a:prstGeom prst="ellipse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00" b="1">
                  <a:latin typeface="+mj-lt"/>
                </a:endParaRPr>
              </a:p>
            </p:txBody>
          </p:sp>
        </p:grpSp>
        <p:sp>
          <p:nvSpPr>
            <p:cNvPr id="83" name="Freeform 57"/>
            <p:cNvSpPr>
              <a:spLocks noEditPoints="1"/>
            </p:cNvSpPr>
            <p:nvPr/>
          </p:nvSpPr>
          <p:spPr bwMode="auto">
            <a:xfrm>
              <a:off x="5972842" y="3208084"/>
              <a:ext cx="291152" cy="258114"/>
            </a:xfrm>
            <a:custGeom>
              <a:avLst/>
              <a:gdLst/>
              <a:ahLst/>
              <a:cxnLst>
                <a:cxn ang="0">
                  <a:pos x="7" y="9"/>
                </a:cxn>
                <a:cxn ang="0">
                  <a:pos x="7" y="57"/>
                </a:cxn>
                <a:cxn ang="0">
                  <a:pos x="6" y="58"/>
                </a:cxn>
                <a:cxn ang="0">
                  <a:pos x="4" y="58"/>
                </a:cxn>
                <a:cxn ang="0">
                  <a:pos x="2" y="57"/>
                </a:cxn>
                <a:cxn ang="0">
                  <a:pos x="2" y="9"/>
                </a:cxn>
                <a:cxn ang="0">
                  <a:pos x="0" y="4"/>
                </a:cxn>
                <a:cxn ang="0">
                  <a:pos x="5" y="0"/>
                </a:cxn>
                <a:cxn ang="0">
                  <a:pos x="10" y="4"/>
                </a:cxn>
                <a:cxn ang="0">
                  <a:pos x="7" y="9"/>
                </a:cxn>
                <a:cxn ang="0">
                  <a:pos x="65" y="36"/>
                </a:cxn>
                <a:cxn ang="0">
                  <a:pos x="63" y="38"/>
                </a:cxn>
                <a:cxn ang="0">
                  <a:pos x="49" y="43"/>
                </a:cxn>
                <a:cxn ang="0">
                  <a:pos x="31" y="37"/>
                </a:cxn>
                <a:cxn ang="0">
                  <a:pos x="13" y="43"/>
                </a:cxn>
                <a:cxn ang="0">
                  <a:pos x="12" y="43"/>
                </a:cxn>
                <a:cxn ang="0">
                  <a:pos x="10" y="41"/>
                </a:cxn>
                <a:cxn ang="0">
                  <a:pos x="10" y="13"/>
                </a:cxn>
                <a:cxn ang="0">
                  <a:pos x="11" y="11"/>
                </a:cxn>
                <a:cxn ang="0">
                  <a:pos x="14" y="9"/>
                </a:cxn>
                <a:cxn ang="0">
                  <a:pos x="30" y="4"/>
                </a:cxn>
                <a:cxn ang="0">
                  <a:pos x="46" y="9"/>
                </a:cxn>
                <a:cxn ang="0">
                  <a:pos x="49" y="10"/>
                </a:cxn>
                <a:cxn ang="0">
                  <a:pos x="63" y="4"/>
                </a:cxn>
                <a:cxn ang="0">
                  <a:pos x="65" y="7"/>
                </a:cxn>
                <a:cxn ang="0">
                  <a:pos x="65" y="36"/>
                </a:cxn>
              </a:cxnLst>
              <a:rect l="0" t="0" r="r" b="b"/>
              <a:pathLst>
                <a:path w="65" h="58">
                  <a:moveTo>
                    <a:pt x="7" y="9"/>
                  </a:moveTo>
                  <a:cubicBezTo>
                    <a:pt x="7" y="57"/>
                    <a:pt x="7" y="57"/>
                    <a:pt x="7" y="57"/>
                  </a:cubicBezTo>
                  <a:cubicBezTo>
                    <a:pt x="7" y="57"/>
                    <a:pt x="7" y="58"/>
                    <a:pt x="6" y="58"/>
                  </a:cubicBezTo>
                  <a:cubicBezTo>
                    <a:pt x="4" y="58"/>
                    <a:pt x="4" y="58"/>
                    <a:pt x="4" y="58"/>
                  </a:cubicBezTo>
                  <a:cubicBezTo>
                    <a:pt x="3" y="58"/>
                    <a:pt x="2" y="57"/>
                    <a:pt x="2" y="57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1" y="8"/>
                    <a:pt x="0" y="6"/>
                    <a:pt x="0" y="4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7" y="0"/>
                    <a:pt x="10" y="2"/>
                    <a:pt x="10" y="4"/>
                  </a:cubicBezTo>
                  <a:cubicBezTo>
                    <a:pt x="10" y="6"/>
                    <a:pt x="9" y="8"/>
                    <a:pt x="7" y="9"/>
                  </a:cubicBezTo>
                  <a:close/>
                  <a:moveTo>
                    <a:pt x="65" y="36"/>
                  </a:moveTo>
                  <a:cubicBezTo>
                    <a:pt x="65" y="37"/>
                    <a:pt x="65" y="38"/>
                    <a:pt x="63" y="38"/>
                  </a:cubicBezTo>
                  <a:cubicBezTo>
                    <a:pt x="59" y="41"/>
                    <a:pt x="54" y="43"/>
                    <a:pt x="49" y="43"/>
                  </a:cubicBezTo>
                  <a:cubicBezTo>
                    <a:pt x="43" y="43"/>
                    <a:pt x="39" y="37"/>
                    <a:pt x="31" y="37"/>
                  </a:cubicBezTo>
                  <a:cubicBezTo>
                    <a:pt x="25" y="37"/>
                    <a:pt x="19" y="40"/>
                    <a:pt x="13" y="43"/>
                  </a:cubicBezTo>
                  <a:cubicBezTo>
                    <a:pt x="13" y="43"/>
                    <a:pt x="12" y="43"/>
                    <a:pt x="12" y="43"/>
                  </a:cubicBezTo>
                  <a:cubicBezTo>
                    <a:pt x="11" y="43"/>
                    <a:pt x="10" y="42"/>
                    <a:pt x="10" y="41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0" y="12"/>
                    <a:pt x="10" y="11"/>
                    <a:pt x="11" y="11"/>
                  </a:cubicBezTo>
                  <a:cubicBezTo>
                    <a:pt x="12" y="10"/>
                    <a:pt x="13" y="9"/>
                    <a:pt x="14" y="9"/>
                  </a:cubicBezTo>
                  <a:cubicBezTo>
                    <a:pt x="19" y="7"/>
                    <a:pt x="24" y="4"/>
                    <a:pt x="30" y="4"/>
                  </a:cubicBezTo>
                  <a:cubicBezTo>
                    <a:pt x="36" y="4"/>
                    <a:pt x="40" y="6"/>
                    <a:pt x="46" y="9"/>
                  </a:cubicBezTo>
                  <a:cubicBezTo>
                    <a:pt x="47" y="9"/>
                    <a:pt x="48" y="10"/>
                    <a:pt x="49" y="10"/>
                  </a:cubicBezTo>
                  <a:cubicBezTo>
                    <a:pt x="55" y="10"/>
                    <a:pt x="61" y="4"/>
                    <a:pt x="63" y="4"/>
                  </a:cubicBezTo>
                  <a:cubicBezTo>
                    <a:pt x="64" y="4"/>
                    <a:pt x="65" y="6"/>
                    <a:pt x="65" y="7"/>
                  </a:cubicBezTo>
                  <a:lnTo>
                    <a:pt x="65" y="3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</p:grpSp>
      <p:grpSp>
        <p:nvGrpSpPr>
          <p:cNvPr id="14" name="Group 85"/>
          <p:cNvGrpSpPr/>
          <p:nvPr/>
        </p:nvGrpSpPr>
        <p:grpSpPr>
          <a:xfrm>
            <a:off x="3160361" y="2264152"/>
            <a:ext cx="1124065" cy="1125007"/>
            <a:chOff x="2347176" y="2092666"/>
            <a:chExt cx="843049" cy="843755"/>
          </a:xfrm>
        </p:grpSpPr>
        <p:grpSp>
          <p:nvGrpSpPr>
            <p:cNvPr id="15" name="Group 129"/>
            <p:cNvGrpSpPr>
              <a:grpSpLocks noChangeAspect="1"/>
            </p:cNvGrpSpPr>
            <p:nvPr/>
          </p:nvGrpSpPr>
          <p:grpSpPr>
            <a:xfrm>
              <a:off x="2347176" y="2092666"/>
              <a:ext cx="843049" cy="843755"/>
              <a:chOff x="2779491" y="2517212"/>
              <a:chExt cx="648499" cy="649042"/>
            </a:xfrm>
          </p:grpSpPr>
          <p:sp>
            <p:nvSpPr>
              <p:cNvPr id="49" name="Oval 48"/>
              <p:cNvSpPr>
                <a:spLocks noChangeAspect="1"/>
              </p:cNvSpPr>
              <p:nvPr/>
            </p:nvSpPr>
            <p:spPr>
              <a:xfrm>
                <a:off x="2779491" y="2517212"/>
                <a:ext cx="648499" cy="649042"/>
              </a:xfrm>
              <a:prstGeom prst="ellipse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3" b="1">
                  <a:solidFill>
                    <a:schemeClr val="bg1"/>
                  </a:solidFill>
                  <a:latin typeface="+mj-lt"/>
                </a:endParaRPr>
              </a:p>
            </p:txBody>
          </p:sp>
          <p:sp>
            <p:nvSpPr>
              <p:cNvPr id="52" name="Oval 51"/>
              <p:cNvSpPr>
                <a:spLocks noChangeAspect="1"/>
              </p:cNvSpPr>
              <p:nvPr/>
            </p:nvSpPr>
            <p:spPr>
              <a:xfrm>
                <a:off x="2854318" y="2592102"/>
                <a:ext cx="498845" cy="499263"/>
              </a:xfrm>
              <a:prstGeom prst="ellipse">
                <a:avLst/>
              </a:prstGeom>
              <a:solidFill>
                <a:schemeClr val="accent1"/>
              </a:solidFill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867" b="1">
                  <a:latin typeface="+mj-lt"/>
                </a:endParaRPr>
              </a:p>
            </p:txBody>
          </p:sp>
        </p:grpSp>
        <p:sp>
          <p:nvSpPr>
            <p:cNvPr id="84" name="Freeform 65"/>
            <p:cNvSpPr>
              <a:spLocks noEditPoints="1"/>
            </p:cNvSpPr>
            <p:nvPr/>
          </p:nvSpPr>
          <p:spPr bwMode="auto">
            <a:xfrm>
              <a:off x="2585919" y="2347985"/>
              <a:ext cx="365563" cy="333116"/>
            </a:xfrm>
            <a:custGeom>
              <a:avLst/>
              <a:gdLst/>
              <a:ahLst/>
              <a:cxnLst>
                <a:cxn ang="0">
                  <a:pos x="45" y="41"/>
                </a:cxn>
                <a:cxn ang="0">
                  <a:pos x="47" y="50"/>
                </a:cxn>
                <a:cxn ang="0">
                  <a:pos x="40" y="56"/>
                </a:cxn>
                <a:cxn ang="0">
                  <a:pos x="31" y="60"/>
                </a:cxn>
                <a:cxn ang="0">
                  <a:pos x="21" y="60"/>
                </a:cxn>
                <a:cxn ang="0">
                  <a:pos x="13" y="56"/>
                </a:cxn>
                <a:cxn ang="0">
                  <a:pos x="5" y="50"/>
                </a:cxn>
                <a:cxn ang="0">
                  <a:pos x="8" y="41"/>
                </a:cxn>
                <a:cxn ang="0">
                  <a:pos x="0" y="32"/>
                </a:cxn>
                <a:cxn ang="0">
                  <a:pos x="9" y="26"/>
                </a:cxn>
                <a:cxn ang="0">
                  <a:pos x="5" y="20"/>
                </a:cxn>
                <a:cxn ang="0">
                  <a:pos x="17" y="18"/>
                </a:cxn>
                <a:cxn ang="0">
                  <a:pos x="22" y="10"/>
                </a:cxn>
                <a:cxn ang="0">
                  <a:pos x="32" y="17"/>
                </a:cxn>
                <a:cxn ang="0">
                  <a:pos x="41" y="14"/>
                </a:cxn>
                <a:cxn ang="0">
                  <a:pos x="47" y="22"/>
                </a:cxn>
                <a:cxn ang="0">
                  <a:pos x="51" y="30"/>
                </a:cxn>
                <a:cxn ang="0">
                  <a:pos x="26" y="25"/>
                </a:cxn>
                <a:cxn ang="0">
                  <a:pos x="36" y="35"/>
                </a:cxn>
                <a:cxn ang="0">
                  <a:pos x="72" y="19"/>
                </a:cxn>
                <a:cxn ang="0">
                  <a:pos x="72" y="27"/>
                </a:cxn>
                <a:cxn ang="0">
                  <a:pos x="62" y="25"/>
                </a:cxn>
                <a:cxn ang="0">
                  <a:pos x="52" y="27"/>
                </a:cxn>
                <a:cxn ang="0">
                  <a:pos x="53" y="19"/>
                </a:cxn>
                <a:cxn ang="0">
                  <a:pos x="53" y="11"/>
                </a:cxn>
                <a:cxn ang="0">
                  <a:pos x="52" y="3"/>
                </a:cxn>
                <a:cxn ang="0">
                  <a:pos x="62" y="4"/>
                </a:cxn>
                <a:cxn ang="0">
                  <a:pos x="67" y="0"/>
                </a:cxn>
                <a:cxn ang="0">
                  <a:pos x="70" y="9"/>
                </a:cxn>
                <a:cxn ang="0">
                  <a:pos x="78" y="18"/>
                </a:cxn>
                <a:cxn ang="0">
                  <a:pos x="70" y="62"/>
                </a:cxn>
                <a:cxn ang="0">
                  <a:pos x="67" y="71"/>
                </a:cxn>
                <a:cxn ang="0">
                  <a:pos x="61" y="66"/>
                </a:cxn>
                <a:cxn ang="0">
                  <a:pos x="52" y="68"/>
                </a:cxn>
                <a:cxn ang="0">
                  <a:pos x="47" y="59"/>
                </a:cxn>
                <a:cxn ang="0">
                  <a:pos x="54" y="50"/>
                </a:cxn>
                <a:cxn ang="0">
                  <a:pos x="57" y="41"/>
                </a:cxn>
                <a:cxn ang="0">
                  <a:pos x="63" y="46"/>
                </a:cxn>
                <a:cxn ang="0">
                  <a:pos x="72" y="44"/>
                </a:cxn>
                <a:cxn ang="0">
                  <a:pos x="72" y="52"/>
                </a:cxn>
                <a:cxn ang="0">
                  <a:pos x="62" y="10"/>
                </a:cxn>
                <a:cxn ang="0">
                  <a:pos x="67" y="15"/>
                </a:cxn>
                <a:cxn ang="0">
                  <a:pos x="57" y="56"/>
                </a:cxn>
                <a:cxn ang="0">
                  <a:pos x="62" y="51"/>
                </a:cxn>
              </a:cxnLst>
              <a:rect l="0" t="0" r="r" b="b"/>
              <a:pathLst>
                <a:path w="78" h="71">
                  <a:moveTo>
                    <a:pt x="52" y="39"/>
                  </a:moveTo>
                  <a:cubicBezTo>
                    <a:pt x="52" y="40"/>
                    <a:pt x="51" y="40"/>
                    <a:pt x="51" y="40"/>
                  </a:cubicBezTo>
                  <a:cubicBezTo>
                    <a:pt x="45" y="41"/>
                    <a:pt x="45" y="41"/>
                    <a:pt x="45" y="41"/>
                  </a:cubicBezTo>
                  <a:cubicBezTo>
                    <a:pt x="44" y="42"/>
                    <a:pt x="44" y="43"/>
                    <a:pt x="43" y="44"/>
                  </a:cubicBezTo>
                  <a:cubicBezTo>
                    <a:pt x="45" y="46"/>
                    <a:pt x="46" y="47"/>
                    <a:pt x="47" y="49"/>
                  </a:cubicBezTo>
                  <a:cubicBezTo>
                    <a:pt x="47" y="49"/>
                    <a:pt x="47" y="49"/>
                    <a:pt x="47" y="50"/>
                  </a:cubicBezTo>
                  <a:cubicBezTo>
                    <a:pt x="47" y="50"/>
                    <a:pt x="47" y="50"/>
                    <a:pt x="47" y="50"/>
                  </a:cubicBezTo>
                  <a:cubicBezTo>
                    <a:pt x="46" y="52"/>
                    <a:pt x="42" y="56"/>
                    <a:pt x="41" y="56"/>
                  </a:cubicBezTo>
                  <a:cubicBezTo>
                    <a:pt x="40" y="56"/>
                    <a:pt x="40" y="56"/>
                    <a:pt x="40" y="56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4" y="53"/>
                    <a:pt x="33" y="53"/>
                    <a:pt x="32" y="54"/>
                  </a:cubicBezTo>
                  <a:cubicBezTo>
                    <a:pt x="32" y="56"/>
                    <a:pt x="32" y="58"/>
                    <a:pt x="31" y="60"/>
                  </a:cubicBezTo>
                  <a:cubicBezTo>
                    <a:pt x="31" y="61"/>
                    <a:pt x="30" y="61"/>
                    <a:pt x="30" y="61"/>
                  </a:cubicBezTo>
                  <a:cubicBezTo>
                    <a:pt x="22" y="61"/>
                    <a:pt x="22" y="61"/>
                    <a:pt x="22" y="61"/>
                  </a:cubicBezTo>
                  <a:cubicBezTo>
                    <a:pt x="22" y="61"/>
                    <a:pt x="21" y="61"/>
                    <a:pt x="21" y="60"/>
                  </a:cubicBezTo>
                  <a:cubicBezTo>
                    <a:pt x="20" y="54"/>
                    <a:pt x="20" y="54"/>
                    <a:pt x="20" y="54"/>
                  </a:cubicBezTo>
                  <a:cubicBezTo>
                    <a:pt x="19" y="54"/>
                    <a:pt x="18" y="53"/>
                    <a:pt x="17" y="53"/>
                  </a:cubicBezTo>
                  <a:cubicBezTo>
                    <a:pt x="13" y="56"/>
                    <a:pt x="13" y="56"/>
                    <a:pt x="13" y="56"/>
                  </a:cubicBezTo>
                  <a:cubicBezTo>
                    <a:pt x="12" y="56"/>
                    <a:pt x="12" y="56"/>
                    <a:pt x="12" y="56"/>
                  </a:cubicBezTo>
                  <a:cubicBezTo>
                    <a:pt x="11" y="56"/>
                    <a:pt x="11" y="56"/>
                    <a:pt x="11" y="56"/>
                  </a:cubicBezTo>
                  <a:cubicBezTo>
                    <a:pt x="10" y="55"/>
                    <a:pt x="5" y="51"/>
                    <a:pt x="5" y="50"/>
                  </a:cubicBezTo>
                  <a:cubicBezTo>
                    <a:pt x="5" y="49"/>
                    <a:pt x="5" y="49"/>
                    <a:pt x="5" y="49"/>
                  </a:cubicBezTo>
                  <a:cubicBezTo>
                    <a:pt x="7" y="47"/>
                    <a:pt x="8" y="46"/>
                    <a:pt x="9" y="44"/>
                  </a:cubicBezTo>
                  <a:cubicBezTo>
                    <a:pt x="8" y="43"/>
                    <a:pt x="8" y="42"/>
                    <a:pt x="8" y="41"/>
                  </a:cubicBezTo>
                  <a:cubicBezTo>
                    <a:pt x="1" y="40"/>
                    <a:pt x="1" y="40"/>
                    <a:pt x="1" y="40"/>
                  </a:cubicBezTo>
                  <a:cubicBezTo>
                    <a:pt x="1" y="40"/>
                    <a:pt x="0" y="40"/>
                    <a:pt x="0" y="39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1"/>
                    <a:pt x="1" y="30"/>
                    <a:pt x="1" y="30"/>
                  </a:cubicBezTo>
                  <a:cubicBezTo>
                    <a:pt x="8" y="29"/>
                    <a:pt x="8" y="29"/>
                    <a:pt x="8" y="29"/>
                  </a:cubicBezTo>
                  <a:cubicBezTo>
                    <a:pt x="8" y="28"/>
                    <a:pt x="8" y="27"/>
                    <a:pt x="9" y="26"/>
                  </a:cubicBezTo>
                  <a:cubicBezTo>
                    <a:pt x="8" y="25"/>
                    <a:pt x="7" y="23"/>
                    <a:pt x="5" y="22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1"/>
                    <a:pt x="5" y="20"/>
                    <a:pt x="5" y="20"/>
                  </a:cubicBezTo>
                  <a:cubicBezTo>
                    <a:pt x="6" y="19"/>
                    <a:pt x="11" y="14"/>
                    <a:pt x="12" y="14"/>
                  </a:cubicBezTo>
                  <a:cubicBezTo>
                    <a:pt x="12" y="14"/>
                    <a:pt x="12" y="14"/>
                    <a:pt x="13" y="14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8" y="18"/>
                    <a:pt x="19" y="17"/>
                    <a:pt x="20" y="17"/>
                  </a:cubicBezTo>
                  <a:cubicBezTo>
                    <a:pt x="21" y="15"/>
                    <a:pt x="21" y="13"/>
                    <a:pt x="21" y="11"/>
                  </a:cubicBezTo>
                  <a:cubicBezTo>
                    <a:pt x="21" y="10"/>
                    <a:pt x="22" y="10"/>
                    <a:pt x="22" y="10"/>
                  </a:cubicBezTo>
                  <a:cubicBezTo>
                    <a:pt x="30" y="10"/>
                    <a:pt x="30" y="10"/>
                    <a:pt x="30" y="10"/>
                  </a:cubicBezTo>
                  <a:cubicBezTo>
                    <a:pt x="30" y="10"/>
                    <a:pt x="31" y="10"/>
                    <a:pt x="31" y="11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3" y="17"/>
                    <a:pt x="34" y="18"/>
                    <a:pt x="35" y="18"/>
                  </a:cubicBezTo>
                  <a:cubicBezTo>
                    <a:pt x="40" y="14"/>
                    <a:pt x="40" y="14"/>
                    <a:pt x="40" y="14"/>
                  </a:cubicBezTo>
                  <a:cubicBezTo>
                    <a:pt x="40" y="14"/>
                    <a:pt x="40" y="14"/>
                    <a:pt x="41" y="14"/>
                  </a:cubicBezTo>
                  <a:cubicBezTo>
                    <a:pt x="41" y="14"/>
                    <a:pt x="41" y="14"/>
                    <a:pt x="41" y="14"/>
                  </a:cubicBezTo>
                  <a:cubicBezTo>
                    <a:pt x="42" y="15"/>
                    <a:pt x="47" y="20"/>
                    <a:pt x="47" y="21"/>
                  </a:cubicBezTo>
                  <a:cubicBezTo>
                    <a:pt x="47" y="21"/>
                    <a:pt x="47" y="21"/>
                    <a:pt x="47" y="22"/>
                  </a:cubicBezTo>
                  <a:cubicBezTo>
                    <a:pt x="46" y="23"/>
                    <a:pt x="45" y="25"/>
                    <a:pt x="43" y="26"/>
                  </a:cubicBezTo>
                  <a:cubicBezTo>
                    <a:pt x="44" y="27"/>
                    <a:pt x="44" y="28"/>
                    <a:pt x="45" y="30"/>
                  </a:cubicBezTo>
                  <a:cubicBezTo>
                    <a:pt x="51" y="30"/>
                    <a:pt x="51" y="30"/>
                    <a:pt x="51" y="30"/>
                  </a:cubicBezTo>
                  <a:cubicBezTo>
                    <a:pt x="51" y="31"/>
                    <a:pt x="52" y="31"/>
                    <a:pt x="52" y="32"/>
                  </a:cubicBezTo>
                  <a:lnTo>
                    <a:pt x="52" y="39"/>
                  </a:lnTo>
                  <a:close/>
                  <a:moveTo>
                    <a:pt x="26" y="25"/>
                  </a:moveTo>
                  <a:cubicBezTo>
                    <a:pt x="21" y="25"/>
                    <a:pt x="16" y="30"/>
                    <a:pt x="16" y="35"/>
                  </a:cubicBezTo>
                  <a:cubicBezTo>
                    <a:pt x="16" y="41"/>
                    <a:pt x="21" y="46"/>
                    <a:pt x="26" y="46"/>
                  </a:cubicBezTo>
                  <a:cubicBezTo>
                    <a:pt x="32" y="46"/>
                    <a:pt x="36" y="41"/>
                    <a:pt x="36" y="35"/>
                  </a:cubicBezTo>
                  <a:cubicBezTo>
                    <a:pt x="36" y="30"/>
                    <a:pt x="32" y="25"/>
                    <a:pt x="26" y="25"/>
                  </a:cubicBezTo>
                  <a:close/>
                  <a:moveTo>
                    <a:pt x="78" y="18"/>
                  </a:moveTo>
                  <a:cubicBezTo>
                    <a:pt x="78" y="18"/>
                    <a:pt x="72" y="19"/>
                    <a:pt x="72" y="19"/>
                  </a:cubicBezTo>
                  <a:cubicBezTo>
                    <a:pt x="71" y="20"/>
                    <a:pt x="71" y="20"/>
                    <a:pt x="70" y="21"/>
                  </a:cubicBezTo>
                  <a:cubicBezTo>
                    <a:pt x="71" y="22"/>
                    <a:pt x="72" y="26"/>
                    <a:pt x="72" y="26"/>
                  </a:cubicBezTo>
                  <a:cubicBezTo>
                    <a:pt x="72" y="27"/>
                    <a:pt x="72" y="27"/>
                    <a:pt x="72" y="27"/>
                  </a:cubicBezTo>
                  <a:cubicBezTo>
                    <a:pt x="72" y="27"/>
                    <a:pt x="68" y="30"/>
                    <a:pt x="67" y="30"/>
                  </a:cubicBezTo>
                  <a:cubicBezTo>
                    <a:pt x="67" y="30"/>
                    <a:pt x="64" y="26"/>
                    <a:pt x="63" y="25"/>
                  </a:cubicBezTo>
                  <a:cubicBezTo>
                    <a:pt x="63" y="25"/>
                    <a:pt x="63" y="25"/>
                    <a:pt x="62" y="25"/>
                  </a:cubicBezTo>
                  <a:cubicBezTo>
                    <a:pt x="62" y="25"/>
                    <a:pt x="61" y="25"/>
                    <a:pt x="61" y="25"/>
                  </a:cubicBezTo>
                  <a:cubicBezTo>
                    <a:pt x="61" y="26"/>
                    <a:pt x="58" y="30"/>
                    <a:pt x="57" y="30"/>
                  </a:cubicBezTo>
                  <a:cubicBezTo>
                    <a:pt x="57" y="30"/>
                    <a:pt x="53" y="27"/>
                    <a:pt x="52" y="27"/>
                  </a:cubicBezTo>
                  <a:cubicBezTo>
                    <a:pt x="52" y="27"/>
                    <a:pt x="52" y="27"/>
                    <a:pt x="52" y="26"/>
                  </a:cubicBezTo>
                  <a:cubicBezTo>
                    <a:pt x="52" y="26"/>
                    <a:pt x="54" y="22"/>
                    <a:pt x="54" y="21"/>
                  </a:cubicBezTo>
                  <a:cubicBezTo>
                    <a:pt x="53" y="20"/>
                    <a:pt x="53" y="20"/>
                    <a:pt x="53" y="19"/>
                  </a:cubicBezTo>
                  <a:cubicBezTo>
                    <a:pt x="52" y="19"/>
                    <a:pt x="47" y="18"/>
                    <a:pt x="47" y="18"/>
                  </a:cubicBezTo>
                  <a:cubicBezTo>
                    <a:pt x="47" y="12"/>
                    <a:pt x="47" y="12"/>
                    <a:pt x="47" y="12"/>
                  </a:cubicBezTo>
                  <a:cubicBezTo>
                    <a:pt x="47" y="11"/>
                    <a:pt x="52" y="11"/>
                    <a:pt x="53" y="11"/>
                  </a:cubicBezTo>
                  <a:cubicBezTo>
                    <a:pt x="53" y="10"/>
                    <a:pt x="53" y="9"/>
                    <a:pt x="54" y="9"/>
                  </a:cubicBezTo>
                  <a:cubicBezTo>
                    <a:pt x="54" y="8"/>
                    <a:pt x="52" y="4"/>
                    <a:pt x="52" y="3"/>
                  </a:cubicBezTo>
                  <a:cubicBezTo>
                    <a:pt x="52" y="3"/>
                    <a:pt x="52" y="3"/>
                    <a:pt x="52" y="3"/>
                  </a:cubicBezTo>
                  <a:cubicBezTo>
                    <a:pt x="53" y="3"/>
                    <a:pt x="57" y="0"/>
                    <a:pt x="57" y="0"/>
                  </a:cubicBezTo>
                  <a:cubicBezTo>
                    <a:pt x="58" y="0"/>
                    <a:pt x="61" y="4"/>
                    <a:pt x="61" y="5"/>
                  </a:cubicBezTo>
                  <a:cubicBezTo>
                    <a:pt x="61" y="4"/>
                    <a:pt x="62" y="4"/>
                    <a:pt x="62" y="4"/>
                  </a:cubicBezTo>
                  <a:cubicBezTo>
                    <a:pt x="63" y="4"/>
                    <a:pt x="63" y="4"/>
                    <a:pt x="63" y="5"/>
                  </a:cubicBezTo>
                  <a:cubicBezTo>
                    <a:pt x="64" y="3"/>
                    <a:pt x="66" y="1"/>
                    <a:pt x="67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68" y="0"/>
                    <a:pt x="72" y="2"/>
                    <a:pt x="72" y="3"/>
                  </a:cubicBezTo>
                  <a:cubicBezTo>
                    <a:pt x="72" y="3"/>
                    <a:pt x="72" y="3"/>
                    <a:pt x="72" y="3"/>
                  </a:cubicBezTo>
                  <a:cubicBezTo>
                    <a:pt x="72" y="4"/>
                    <a:pt x="71" y="8"/>
                    <a:pt x="70" y="9"/>
                  </a:cubicBezTo>
                  <a:cubicBezTo>
                    <a:pt x="71" y="9"/>
                    <a:pt x="71" y="10"/>
                    <a:pt x="72" y="11"/>
                  </a:cubicBezTo>
                  <a:cubicBezTo>
                    <a:pt x="72" y="11"/>
                    <a:pt x="78" y="11"/>
                    <a:pt x="78" y="12"/>
                  </a:cubicBezTo>
                  <a:lnTo>
                    <a:pt x="78" y="18"/>
                  </a:lnTo>
                  <a:close/>
                  <a:moveTo>
                    <a:pt x="78" y="59"/>
                  </a:moveTo>
                  <a:cubicBezTo>
                    <a:pt x="78" y="59"/>
                    <a:pt x="72" y="60"/>
                    <a:pt x="72" y="60"/>
                  </a:cubicBezTo>
                  <a:cubicBezTo>
                    <a:pt x="71" y="61"/>
                    <a:pt x="71" y="61"/>
                    <a:pt x="70" y="62"/>
                  </a:cubicBezTo>
                  <a:cubicBezTo>
                    <a:pt x="71" y="63"/>
                    <a:pt x="72" y="67"/>
                    <a:pt x="72" y="68"/>
                  </a:cubicBezTo>
                  <a:cubicBezTo>
                    <a:pt x="72" y="68"/>
                    <a:pt x="72" y="68"/>
                    <a:pt x="72" y="68"/>
                  </a:cubicBezTo>
                  <a:cubicBezTo>
                    <a:pt x="72" y="68"/>
                    <a:pt x="68" y="71"/>
                    <a:pt x="67" y="71"/>
                  </a:cubicBezTo>
                  <a:cubicBezTo>
                    <a:pt x="67" y="71"/>
                    <a:pt x="64" y="67"/>
                    <a:pt x="63" y="66"/>
                  </a:cubicBezTo>
                  <a:cubicBezTo>
                    <a:pt x="63" y="66"/>
                    <a:pt x="63" y="66"/>
                    <a:pt x="62" y="66"/>
                  </a:cubicBezTo>
                  <a:cubicBezTo>
                    <a:pt x="62" y="66"/>
                    <a:pt x="61" y="66"/>
                    <a:pt x="61" y="66"/>
                  </a:cubicBezTo>
                  <a:cubicBezTo>
                    <a:pt x="61" y="67"/>
                    <a:pt x="58" y="71"/>
                    <a:pt x="57" y="71"/>
                  </a:cubicBezTo>
                  <a:cubicBezTo>
                    <a:pt x="57" y="71"/>
                    <a:pt x="53" y="68"/>
                    <a:pt x="52" y="68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2" y="67"/>
                    <a:pt x="54" y="63"/>
                    <a:pt x="54" y="62"/>
                  </a:cubicBezTo>
                  <a:cubicBezTo>
                    <a:pt x="53" y="61"/>
                    <a:pt x="53" y="61"/>
                    <a:pt x="53" y="60"/>
                  </a:cubicBezTo>
                  <a:cubicBezTo>
                    <a:pt x="52" y="60"/>
                    <a:pt x="47" y="59"/>
                    <a:pt x="47" y="59"/>
                  </a:cubicBezTo>
                  <a:cubicBezTo>
                    <a:pt x="47" y="53"/>
                    <a:pt x="47" y="53"/>
                    <a:pt x="47" y="53"/>
                  </a:cubicBezTo>
                  <a:cubicBezTo>
                    <a:pt x="47" y="52"/>
                    <a:pt x="52" y="52"/>
                    <a:pt x="53" y="52"/>
                  </a:cubicBezTo>
                  <a:cubicBezTo>
                    <a:pt x="53" y="51"/>
                    <a:pt x="53" y="50"/>
                    <a:pt x="54" y="50"/>
                  </a:cubicBezTo>
                  <a:cubicBezTo>
                    <a:pt x="54" y="49"/>
                    <a:pt x="52" y="45"/>
                    <a:pt x="52" y="4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3" y="44"/>
                    <a:pt x="57" y="41"/>
                    <a:pt x="57" y="41"/>
                  </a:cubicBezTo>
                  <a:cubicBezTo>
                    <a:pt x="58" y="41"/>
                    <a:pt x="61" y="45"/>
                    <a:pt x="61" y="46"/>
                  </a:cubicBezTo>
                  <a:cubicBezTo>
                    <a:pt x="61" y="46"/>
                    <a:pt x="62" y="46"/>
                    <a:pt x="62" y="46"/>
                  </a:cubicBezTo>
                  <a:cubicBezTo>
                    <a:pt x="63" y="46"/>
                    <a:pt x="63" y="46"/>
                    <a:pt x="63" y="46"/>
                  </a:cubicBezTo>
                  <a:cubicBezTo>
                    <a:pt x="64" y="44"/>
                    <a:pt x="66" y="43"/>
                    <a:pt x="67" y="41"/>
                  </a:cubicBezTo>
                  <a:cubicBezTo>
                    <a:pt x="67" y="41"/>
                    <a:pt x="67" y="41"/>
                    <a:pt x="67" y="41"/>
                  </a:cubicBezTo>
                  <a:cubicBezTo>
                    <a:pt x="68" y="41"/>
                    <a:pt x="72" y="44"/>
                    <a:pt x="72" y="44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2" y="45"/>
                    <a:pt x="71" y="49"/>
                    <a:pt x="70" y="50"/>
                  </a:cubicBezTo>
                  <a:cubicBezTo>
                    <a:pt x="71" y="50"/>
                    <a:pt x="71" y="51"/>
                    <a:pt x="72" y="52"/>
                  </a:cubicBezTo>
                  <a:cubicBezTo>
                    <a:pt x="72" y="52"/>
                    <a:pt x="78" y="52"/>
                    <a:pt x="78" y="53"/>
                  </a:cubicBezTo>
                  <a:lnTo>
                    <a:pt x="78" y="59"/>
                  </a:lnTo>
                  <a:close/>
                  <a:moveTo>
                    <a:pt x="62" y="10"/>
                  </a:moveTo>
                  <a:cubicBezTo>
                    <a:pt x="59" y="10"/>
                    <a:pt x="57" y="12"/>
                    <a:pt x="57" y="15"/>
                  </a:cubicBezTo>
                  <a:cubicBezTo>
                    <a:pt x="57" y="18"/>
                    <a:pt x="59" y="20"/>
                    <a:pt x="62" y="20"/>
                  </a:cubicBezTo>
                  <a:cubicBezTo>
                    <a:pt x="65" y="20"/>
                    <a:pt x="67" y="18"/>
                    <a:pt x="67" y="15"/>
                  </a:cubicBezTo>
                  <a:cubicBezTo>
                    <a:pt x="67" y="12"/>
                    <a:pt x="65" y="10"/>
                    <a:pt x="62" y="10"/>
                  </a:cubicBezTo>
                  <a:close/>
                  <a:moveTo>
                    <a:pt x="62" y="51"/>
                  </a:moveTo>
                  <a:cubicBezTo>
                    <a:pt x="59" y="51"/>
                    <a:pt x="57" y="53"/>
                    <a:pt x="57" y="56"/>
                  </a:cubicBezTo>
                  <a:cubicBezTo>
                    <a:pt x="57" y="59"/>
                    <a:pt x="59" y="61"/>
                    <a:pt x="62" y="61"/>
                  </a:cubicBezTo>
                  <a:cubicBezTo>
                    <a:pt x="65" y="61"/>
                    <a:pt x="67" y="59"/>
                    <a:pt x="67" y="56"/>
                  </a:cubicBezTo>
                  <a:cubicBezTo>
                    <a:pt x="67" y="53"/>
                    <a:pt x="65" y="51"/>
                    <a:pt x="62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</p:grpSp>
      <p:grpSp>
        <p:nvGrpSpPr>
          <p:cNvPr id="16" name="Group 59"/>
          <p:cNvGrpSpPr/>
          <p:nvPr/>
        </p:nvGrpSpPr>
        <p:grpSpPr>
          <a:xfrm>
            <a:off x="8839200" y="1152812"/>
            <a:ext cx="2396133" cy="535525"/>
            <a:chOff x="7258071" y="3206176"/>
            <a:chExt cx="1797100" cy="401644"/>
          </a:xfrm>
        </p:grpSpPr>
        <p:sp>
          <p:nvSpPr>
            <p:cNvPr id="93" name="TextBox 92"/>
            <p:cNvSpPr txBox="1"/>
            <p:nvPr/>
          </p:nvSpPr>
          <p:spPr>
            <a:xfrm>
              <a:off x="7258071" y="3453979"/>
              <a:ext cx="1797100" cy="15384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 defTabSz="1219170">
                <a:spcBef>
                  <a:spcPct val="20000"/>
                </a:spcBef>
                <a:defRPr/>
              </a:pPr>
              <a:r>
                <a:rPr lang="en-US" sz="1333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Text goes here….</a:t>
              </a:r>
            </a:p>
          </p:txBody>
        </p:sp>
        <p:sp>
          <p:nvSpPr>
            <p:cNvPr id="94" name="Rectangle 93"/>
            <p:cNvSpPr/>
            <p:nvPr/>
          </p:nvSpPr>
          <p:spPr>
            <a:xfrm>
              <a:off x="7604844" y="3206176"/>
              <a:ext cx="1103571" cy="215492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ctr"/>
              <a:r>
                <a:rPr lang="en-US" sz="1867" b="1" dirty="0">
                  <a:solidFill>
                    <a:schemeClr val="accent3"/>
                  </a:solidFill>
                </a:rPr>
                <a:t>Text goes here</a:t>
              </a:r>
            </a:p>
          </p:txBody>
        </p:sp>
      </p:grpSp>
      <p:grpSp>
        <p:nvGrpSpPr>
          <p:cNvPr id="17" name="Group 57"/>
          <p:cNvGrpSpPr/>
          <p:nvPr/>
        </p:nvGrpSpPr>
        <p:grpSpPr>
          <a:xfrm>
            <a:off x="2645375" y="1152815"/>
            <a:ext cx="2144692" cy="535527"/>
            <a:chOff x="160566" y="3168889"/>
            <a:chExt cx="1608519" cy="401645"/>
          </a:xfrm>
        </p:grpSpPr>
        <p:sp>
          <p:nvSpPr>
            <p:cNvPr id="96" name="TextBox 95"/>
            <p:cNvSpPr txBox="1"/>
            <p:nvPr/>
          </p:nvSpPr>
          <p:spPr>
            <a:xfrm>
              <a:off x="160566" y="3416693"/>
              <a:ext cx="1608519" cy="15384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 defTabSz="1219170">
                <a:spcBef>
                  <a:spcPct val="20000"/>
                </a:spcBef>
                <a:defRPr/>
              </a:pPr>
              <a:r>
                <a:rPr lang="en-US" sz="1333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Text goes here….</a:t>
              </a:r>
            </a:p>
          </p:txBody>
        </p:sp>
        <p:sp>
          <p:nvSpPr>
            <p:cNvPr id="97" name="Rectangle 96"/>
            <p:cNvSpPr/>
            <p:nvPr/>
          </p:nvSpPr>
          <p:spPr>
            <a:xfrm>
              <a:off x="413049" y="3168889"/>
              <a:ext cx="1103571" cy="215492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ctr"/>
              <a:r>
                <a:rPr lang="en-US" sz="1867" b="1" dirty="0">
                  <a:solidFill>
                    <a:schemeClr val="accent1"/>
                  </a:solidFill>
                </a:rPr>
                <a:t>Text goes here</a:t>
              </a:r>
            </a:p>
          </p:txBody>
        </p:sp>
      </p:grpSp>
      <p:grpSp>
        <p:nvGrpSpPr>
          <p:cNvPr id="18" name="Group 58"/>
          <p:cNvGrpSpPr/>
          <p:nvPr/>
        </p:nvGrpSpPr>
        <p:grpSpPr>
          <a:xfrm>
            <a:off x="5819719" y="1152815"/>
            <a:ext cx="2150936" cy="535526"/>
            <a:chOff x="7174425" y="1352592"/>
            <a:chExt cx="1613202" cy="401644"/>
          </a:xfrm>
        </p:grpSpPr>
        <p:sp>
          <p:nvSpPr>
            <p:cNvPr id="99" name="TextBox 98"/>
            <p:cNvSpPr txBox="1"/>
            <p:nvPr/>
          </p:nvSpPr>
          <p:spPr>
            <a:xfrm>
              <a:off x="7174425" y="1600395"/>
              <a:ext cx="1613202" cy="15384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 defTabSz="1219170">
                <a:spcBef>
                  <a:spcPct val="20000"/>
                </a:spcBef>
                <a:defRPr/>
              </a:pPr>
              <a:r>
                <a:rPr lang="en-US" sz="1333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Text goes here….</a:t>
              </a:r>
            </a:p>
          </p:txBody>
        </p:sp>
        <p:sp>
          <p:nvSpPr>
            <p:cNvPr id="100" name="Rectangle 99"/>
            <p:cNvSpPr/>
            <p:nvPr/>
          </p:nvSpPr>
          <p:spPr>
            <a:xfrm>
              <a:off x="7364835" y="1352592"/>
              <a:ext cx="1251449" cy="215492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ctr"/>
              <a:r>
                <a:rPr lang="en-US" sz="1867" b="1" dirty="0" smtClean="0">
                  <a:solidFill>
                    <a:schemeClr val="accent4"/>
                  </a:solidFill>
                </a:rPr>
                <a:t>Text goes here</a:t>
              </a:r>
              <a:endParaRPr lang="en-US" sz="1867" b="1" dirty="0">
                <a:solidFill>
                  <a:schemeClr val="accent4"/>
                </a:solidFill>
              </a:endParaRPr>
            </a:p>
          </p:txBody>
        </p:sp>
      </p:grpSp>
      <p:grpSp>
        <p:nvGrpSpPr>
          <p:cNvPr id="19" name="Group 56"/>
          <p:cNvGrpSpPr/>
          <p:nvPr/>
        </p:nvGrpSpPr>
        <p:grpSpPr>
          <a:xfrm>
            <a:off x="975041" y="4824369"/>
            <a:ext cx="2377760" cy="535525"/>
            <a:chOff x="-59272" y="1363501"/>
            <a:chExt cx="1783320" cy="401644"/>
          </a:xfrm>
        </p:grpSpPr>
        <p:sp>
          <p:nvSpPr>
            <p:cNvPr id="102" name="TextBox 101"/>
            <p:cNvSpPr txBox="1"/>
            <p:nvPr/>
          </p:nvSpPr>
          <p:spPr>
            <a:xfrm>
              <a:off x="-59272" y="1611304"/>
              <a:ext cx="1783320" cy="15384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 defTabSz="1219170">
                <a:spcBef>
                  <a:spcPct val="20000"/>
                </a:spcBef>
                <a:defRPr/>
              </a:pPr>
              <a:r>
                <a:rPr lang="en-US" sz="1333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Text goes here….</a:t>
              </a:r>
            </a:p>
          </p:txBody>
        </p:sp>
        <p:sp>
          <p:nvSpPr>
            <p:cNvPr id="103" name="Rectangle 102"/>
            <p:cNvSpPr/>
            <p:nvPr/>
          </p:nvSpPr>
          <p:spPr>
            <a:xfrm>
              <a:off x="268010" y="1363501"/>
              <a:ext cx="1128770" cy="215492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ctr"/>
              <a:r>
                <a:rPr lang="en-US" sz="1867" b="1" dirty="0">
                  <a:solidFill>
                    <a:schemeClr val="accent2"/>
                  </a:solidFill>
                </a:rPr>
                <a:t>Title goes here</a:t>
              </a:r>
            </a:p>
          </p:txBody>
        </p:sp>
      </p:grpSp>
      <p:grpSp>
        <p:nvGrpSpPr>
          <p:cNvPr id="20" name="Group 56"/>
          <p:cNvGrpSpPr/>
          <p:nvPr/>
        </p:nvGrpSpPr>
        <p:grpSpPr>
          <a:xfrm>
            <a:off x="4191555" y="4862469"/>
            <a:ext cx="2173295" cy="535527"/>
            <a:chOff x="52267" y="1363501"/>
            <a:chExt cx="1629971" cy="401645"/>
          </a:xfrm>
        </p:grpSpPr>
        <p:sp>
          <p:nvSpPr>
            <p:cNvPr id="105" name="TextBox 104"/>
            <p:cNvSpPr txBox="1"/>
            <p:nvPr/>
          </p:nvSpPr>
          <p:spPr>
            <a:xfrm>
              <a:off x="52267" y="1611305"/>
              <a:ext cx="1629971" cy="15384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 defTabSz="1219170">
                <a:spcBef>
                  <a:spcPct val="20000"/>
                </a:spcBef>
                <a:defRPr/>
              </a:pPr>
              <a:r>
                <a:rPr lang="en-US" sz="1333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Text goes here….</a:t>
              </a:r>
            </a:p>
          </p:txBody>
        </p:sp>
        <p:sp>
          <p:nvSpPr>
            <p:cNvPr id="106" name="Rectangle 105"/>
            <p:cNvSpPr/>
            <p:nvPr/>
          </p:nvSpPr>
          <p:spPr>
            <a:xfrm>
              <a:off x="315470" y="1363501"/>
              <a:ext cx="1103571" cy="215492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ctr"/>
              <a:r>
                <a:rPr lang="en-US" sz="1867" b="1" dirty="0">
                  <a:solidFill>
                    <a:schemeClr val="accent2"/>
                  </a:solidFill>
                </a:rPr>
                <a:t>Text goes here</a:t>
              </a:r>
            </a:p>
          </p:txBody>
        </p:sp>
      </p:grpSp>
      <p:grpSp>
        <p:nvGrpSpPr>
          <p:cNvPr id="21" name="Group 58"/>
          <p:cNvGrpSpPr/>
          <p:nvPr/>
        </p:nvGrpSpPr>
        <p:grpSpPr>
          <a:xfrm>
            <a:off x="7337755" y="4862469"/>
            <a:ext cx="2381793" cy="535525"/>
            <a:chOff x="7270287" y="1352592"/>
            <a:chExt cx="1786345" cy="401644"/>
          </a:xfrm>
        </p:grpSpPr>
        <p:sp>
          <p:nvSpPr>
            <p:cNvPr id="108" name="TextBox 107"/>
            <p:cNvSpPr txBox="1"/>
            <p:nvPr/>
          </p:nvSpPr>
          <p:spPr>
            <a:xfrm>
              <a:off x="7270287" y="1600395"/>
              <a:ext cx="1786345" cy="15384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 defTabSz="1219170">
                <a:spcBef>
                  <a:spcPct val="20000"/>
                </a:spcBef>
                <a:defRPr/>
              </a:pPr>
              <a:r>
                <a:rPr lang="en-US" sz="1333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Text goes here….</a:t>
              </a:r>
            </a:p>
          </p:txBody>
        </p:sp>
        <p:sp>
          <p:nvSpPr>
            <p:cNvPr id="109" name="Rectangle 108"/>
            <p:cNvSpPr/>
            <p:nvPr/>
          </p:nvSpPr>
          <p:spPr>
            <a:xfrm>
              <a:off x="7611681" y="1352592"/>
              <a:ext cx="1103571" cy="215492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ctr"/>
              <a:r>
                <a:rPr lang="en-CA" sz="1867" b="1" dirty="0">
                  <a:solidFill>
                    <a:schemeClr val="accent5"/>
                  </a:solidFill>
                </a:rPr>
                <a:t>T</a:t>
              </a:r>
              <a:r>
                <a:rPr lang="en-US" sz="1867" b="1" dirty="0" err="1">
                  <a:solidFill>
                    <a:schemeClr val="accent5"/>
                  </a:solidFill>
                </a:rPr>
                <a:t>ext</a:t>
              </a:r>
              <a:r>
                <a:rPr lang="en-US" sz="1867" b="1" dirty="0">
                  <a:solidFill>
                    <a:schemeClr val="accent5"/>
                  </a:solidFill>
                </a:rPr>
                <a:t> goes here</a:t>
              </a:r>
            </a:p>
          </p:txBody>
        </p:sp>
      </p:grpSp>
      <p:cxnSp>
        <p:nvCxnSpPr>
          <p:cNvPr id="110" name="Straight Connector 109"/>
          <p:cNvCxnSpPr/>
          <p:nvPr/>
        </p:nvCxnSpPr>
        <p:spPr>
          <a:xfrm rot="5400000" flipH="1" flipV="1">
            <a:off x="2674331" y="3263071"/>
            <a:ext cx="488088" cy="483973"/>
          </a:xfrm>
          <a:prstGeom prst="line">
            <a:avLst/>
          </a:prstGeom>
          <a:ln w="19050" cap="rnd">
            <a:solidFill>
              <a:schemeClr val="tx2">
                <a:lumMod val="25000"/>
                <a:lumOff val="75000"/>
              </a:schemeClr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Straight Connector 111"/>
          <p:cNvCxnSpPr/>
          <p:nvPr/>
        </p:nvCxnSpPr>
        <p:spPr>
          <a:xfrm rot="5400000" flipH="1" flipV="1">
            <a:off x="5871161" y="3263071"/>
            <a:ext cx="488088" cy="483973"/>
          </a:xfrm>
          <a:prstGeom prst="line">
            <a:avLst/>
          </a:prstGeom>
          <a:ln w="19050" cap="rnd">
            <a:solidFill>
              <a:schemeClr val="tx2">
                <a:lumMod val="25000"/>
                <a:lumOff val="75000"/>
              </a:schemeClr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" name="Straight Connector 112"/>
          <p:cNvCxnSpPr/>
          <p:nvPr/>
        </p:nvCxnSpPr>
        <p:spPr>
          <a:xfrm rot="5400000" flipH="1" flipV="1">
            <a:off x="9048748" y="3263071"/>
            <a:ext cx="488088" cy="483973"/>
          </a:xfrm>
          <a:prstGeom prst="line">
            <a:avLst/>
          </a:prstGeom>
          <a:ln w="19050" cap="rnd">
            <a:solidFill>
              <a:schemeClr val="tx2">
                <a:lumMod val="25000"/>
                <a:lumOff val="75000"/>
              </a:schemeClr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Straight Connector 113"/>
          <p:cNvCxnSpPr/>
          <p:nvPr/>
        </p:nvCxnSpPr>
        <p:spPr>
          <a:xfrm rot="16200000" flipH="1">
            <a:off x="7459955" y="3263071"/>
            <a:ext cx="488088" cy="483973"/>
          </a:xfrm>
          <a:prstGeom prst="line">
            <a:avLst/>
          </a:prstGeom>
          <a:ln w="19050" cap="rnd">
            <a:solidFill>
              <a:schemeClr val="tx2">
                <a:lumMod val="25000"/>
                <a:lumOff val="75000"/>
              </a:schemeClr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5" name="Straight Connector 114"/>
          <p:cNvCxnSpPr/>
          <p:nvPr/>
        </p:nvCxnSpPr>
        <p:spPr>
          <a:xfrm rot="16200000" flipH="1">
            <a:off x="4263123" y="3263071"/>
            <a:ext cx="488088" cy="483973"/>
          </a:xfrm>
          <a:prstGeom prst="line">
            <a:avLst/>
          </a:prstGeom>
          <a:ln w="19050" cap="rnd">
            <a:solidFill>
              <a:schemeClr val="tx2">
                <a:lumMod val="25000"/>
                <a:lumOff val="75000"/>
              </a:schemeClr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>
            <a:extLst>
              <a:ext uri="{FF2B5EF4-FFF2-40B4-BE49-F238E27FC236}">
                <a16:creationId xmlns="" xmlns:a16="http://schemas.microsoft.com/office/drawing/2014/main" id="{16CF1C18-AAA9-4E4E-2422-B920C2F1FF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Copyright © Hatch </a:t>
            </a:r>
            <a:r>
              <a:rPr lang="en-US" dirty="0" smtClean="0"/>
              <a:t>2025. </a:t>
            </a:r>
            <a:r>
              <a:rPr lang="en-US" dirty="0"/>
              <a:t>All Rights Reserved.</a:t>
            </a:r>
          </a:p>
        </p:txBody>
      </p:sp>
      <p:sp>
        <p:nvSpPr>
          <p:cNvPr id="23" name="Title 22">
            <a:extLst>
              <a:ext uri="{FF2B5EF4-FFF2-40B4-BE49-F238E27FC236}">
                <a16:creationId xmlns="" xmlns:a16="http://schemas.microsoft.com/office/drawing/2014/main" id="{48384AF9-F3BE-4D38-9ADA-9D12487EEF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243445"/>
            <a:ext cx="10537556" cy="829299"/>
          </a:xfrm>
        </p:spPr>
        <p:txBody>
          <a:bodyPr>
            <a:normAutofit/>
          </a:bodyPr>
          <a:lstStyle/>
          <a:p>
            <a:r>
              <a:rPr lang="en-US" dirty="0"/>
              <a:t>Plan</a:t>
            </a:r>
          </a:p>
        </p:txBody>
      </p:sp>
    </p:spTree>
    <p:extLst>
      <p:ext uri="{BB962C8B-B14F-4D97-AF65-F5344CB8AC3E}">
        <p14:creationId xmlns:p14="http://schemas.microsoft.com/office/powerpoint/2010/main" val="34520770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6000"/>
    </mc:Choice>
    <mc:Fallback>
      <p:transition advTm="600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0032CE15-D187-C3F5-FBDF-7A98356CFF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Copyright © Hatch </a:t>
            </a:r>
            <a:r>
              <a:rPr lang="en-US" dirty="0" smtClean="0"/>
              <a:t>2025. </a:t>
            </a:r>
            <a:r>
              <a:rPr lang="en-US" dirty="0"/>
              <a:t>All Rights Reserved.</a:t>
            </a:r>
          </a:p>
        </p:txBody>
      </p:sp>
      <p:sp>
        <p:nvSpPr>
          <p:cNvPr id="64" name="Title 63">
            <a:extLst>
              <a:ext uri="{FF2B5EF4-FFF2-40B4-BE49-F238E27FC236}">
                <a16:creationId xmlns="" xmlns:a16="http://schemas.microsoft.com/office/drawing/2014/main" id="{5AD5BD8B-50C7-ADAA-F524-327419DDD1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Visual Step Breakdown</a:t>
            </a:r>
            <a:endParaRPr lang="en-US" dirty="0"/>
          </a:p>
        </p:txBody>
      </p:sp>
      <p:grpSp>
        <p:nvGrpSpPr>
          <p:cNvPr id="7" name="Group 6">
            <a:extLst>
              <a:ext uri="{FF2B5EF4-FFF2-40B4-BE49-F238E27FC236}">
                <a16:creationId xmlns="" xmlns:a16="http://schemas.microsoft.com/office/drawing/2014/main" id="{0808664E-7379-3A3C-A77A-8ED43A3AB5A2}"/>
              </a:ext>
            </a:extLst>
          </p:cNvPr>
          <p:cNvGrpSpPr/>
          <p:nvPr/>
        </p:nvGrpSpPr>
        <p:grpSpPr>
          <a:xfrm>
            <a:off x="492838" y="441301"/>
            <a:ext cx="11261485" cy="5600082"/>
            <a:chOff x="492838" y="441301"/>
            <a:chExt cx="11261485" cy="5600082"/>
          </a:xfrm>
        </p:grpSpPr>
        <p:grpSp>
          <p:nvGrpSpPr>
            <p:cNvPr id="8" name="Group 7">
              <a:extLst>
                <a:ext uri="{FF2B5EF4-FFF2-40B4-BE49-F238E27FC236}">
                  <a16:creationId xmlns="" xmlns:a16="http://schemas.microsoft.com/office/drawing/2014/main" id="{EEB709DC-9CA5-EA3A-AA16-B86F42B9D296}"/>
                </a:ext>
              </a:extLst>
            </p:cNvPr>
            <p:cNvGrpSpPr/>
            <p:nvPr/>
          </p:nvGrpSpPr>
          <p:grpSpPr>
            <a:xfrm>
              <a:off x="492838" y="1423928"/>
              <a:ext cx="11261485" cy="4617455"/>
              <a:chOff x="390278" y="1989064"/>
              <a:chExt cx="10934695" cy="4483464"/>
            </a:xfrm>
          </p:grpSpPr>
          <p:sp>
            <p:nvSpPr>
              <p:cNvPr id="61" name="Freeform 6">
                <a:extLst>
                  <a:ext uri="{FF2B5EF4-FFF2-40B4-BE49-F238E27FC236}">
                    <a16:creationId xmlns="" xmlns:a16="http://schemas.microsoft.com/office/drawing/2014/main" id="{09E450D1-17E0-7C84-06BA-197975A3B08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7804" y="1989064"/>
                <a:ext cx="10725201" cy="4483464"/>
              </a:xfrm>
              <a:custGeom>
                <a:avLst/>
                <a:gdLst>
                  <a:gd name="T0" fmla="*/ 1488 w 13838"/>
                  <a:gd name="T1" fmla="*/ 2738 h 6349"/>
                  <a:gd name="T2" fmla="*/ 1686 w 13838"/>
                  <a:gd name="T3" fmla="*/ 2800 h 6349"/>
                  <a:gd name="T4" fmla="*/ 1854 w 13838"/>
                  <a:gd name="T5" fmla="*/ 2914 h 6349"/>
                  <a:gd name="T6" fmla="*/ 1984 w 13838"/>
                  <a:gd name="T7" fmla="*/ 3070 h 6349"/>
                  <a:gd name="T8" fmla="*/ 2064 w 13838"/>
                  <a:gd name="T9" fmla="*/ 3259 h 6349"/>
                  <a:gd name="T10" fmla="*/ 2086 w 13838"/>
                  <a:gd name="T11" fmla="*/ 5643 h 6349"/>
                  <a:gd name="T12" fmla="*/ 2110 w 13838"/>
                  <a:gd name="T13" fmla="*/ 5819 h 6349"/>
                  <a:gd name="T14" fmla="*/ 2190 w 13838"/>
                  <a:gd name="T15" fmla="*/ 6009 h 6349"/>
                  <a:gd name="T16" fmla="*/ 2320 w 13838"/>
                  <a:gd name="T17" fmla="*/ 6165 h 6349"/>
                  <a:gd name="T18" fmla="*/ 2488 w 13838"/>
                  <a:gd name="T19" fmla="*/ 6279 h 6349"/>
                  <a:gd name="T20" fmla="*/ 2686 w 13838"/>
                  <a:gd name="T21" fmla="*/ 6341 h 6349"/>
                  <a:gd name="T22" fmla="*/ 3876 w 13838"/>
                  <a:gd name="T23" fmla="*/ 6349 h 6349"/>
                  <a:gd name="T24" fmla="*/ 4082 w 13838"/>
                  <a:gd name="T25" fmla="*/ 6307 h 6349"/>
                  <a:gd name="T26" fmla="*/ 4262 w 13838"/>
                  <a:gd name="T27" fmla="*/ 6209 h 6349"/>
                  <a:gd name="T28" fmla="*/ 4406 w 13838"/>
                  <a:gd name="T29" fmla="*/ 6065 h 6349"/>
                  <a:gd name="T30" fmla="*/ 4504 w 13838"/>
                  <a:gd name="T31" fmla="*/ 5885 h 6349"/>
                  <a:gd name="T32" fmla="*/ 4546 w 13838"/>
                  <a:gd name="T33" fmla="*/ 5679 h 6349"/>
                  <a:gd name="T34" fmla="*/ 4556 w 13838"/>
                  <a:gd name="T35" fmla="*/ 1794 h 6349"/>
                  <a:gd name="T36" fmla="*/ 4618 w 13838"/>
                  <a:gd name="T37" fmla="*/ 1594 h 6349"/>
                  <a:gd name="T38" fmla="*/ 4732 w 13838"/>
                  <a:gd name="T39" fmla="*/ 1426 h 6349"/>
                  <a:gd name="T40" fmla="*/ 4888 w 13838"/>
                  <a:gd name="T41" fmla="*/ 1296 h 6349"/>
                  <a:gd name="T42" fmla="*/ 5078 w 13838"/>
                  <a:gd name="T43" fmla="*/ 1216 h 6349"/>
                  <a:gd name="T44" fmla="*/ 6258 w 13838"/>
                  <a:gd name="T45" fmla="*/ 1194 h 6349"/>
                  <a:gd name="T46" fmla="*/ 6434 w 13838"/>
                  <a:gd name="T47" fmla="*/ 1216 h 6349"/>
                  <a:gd name="T48" fmla="*/ 6624 w 13838"/>
                  <a:gd name="T49" fmla="*/ 1296 h 6349"/>
                  <a:gd name="T50" fmla="*/ 6780 w 13838"/>
                  <a:gd name="T51" fmla="*/ 1426 h 6349"/>
                  <a:gd name="T52" fmla="*/ 6894 w 13838"/>
                  <a:gd name="T53" fmla="*/ 1594 h 6349"/>
                  <a:gd name="T54" fmla="*/ 6956 w 13838"/>
                  <a:gd name="T55" fmla="*/ 1794 h 6349"/>
                  <a:gd name="T56" fmla="*/ 6966 w 13838"/>
                  <a:gd name="T57" fmla="*/ 4495 h 6349"/>
                  <a:gd name="T58" fmla="*/ 7008 w 13838"/>
                  <a:gd name="T59" fmla="*/ 4701 h 6349"/>
                  <a:gd name="T60" fmla="*/ 7106 w 13838"/>
                  <a:gd name="T61" fmla="*/ 4881 h 6349"/>
                  <a:gd name="T62" fmla="*/ 7248 w 13838"/>
                  <a:gd name="T63" fmla="*/ 5025 h 6349"/>
                  <a:gd name="T64" fmla="*/ 7428 w 13838"/>
                  <a:gd name="T65" fmla="*/ 5123 h 6349"/>
                  <a:gd name="T66" fmla="*/ 7634 w 13838"/>
                  <a:gd name="T67" fmla="*/ 5165 h 6349"/>
                  <a:gd name="T68" fmla="*/ 8812 w 13838"/>
                  <a:gd name="T69" fmla="*/ 5157 h 6349"/>
                  <a:gd name="T70" fmla="*/ 9010 w 13838"/>
                  <a:gd name="T71" fmla="*/ 5095 h 6349"/>
                  <a:gd name="T72" fmla="*/ 9178 w 13838"/>
                  <a:gd name="T73" fmla="*/ 4981 h 6349"/>
                  <a:gd name="T74" fmla="*/ 9308 w 13838"/>
                  <a:gd name="T75" fmla="*/ 4825 h 6349"/>
                  <a:gd name="T76" fmla="*/ 9388 w 13838"/>
                  <a:gd name="T77" fmla="*/ 4635 h 6349"/>
                  <a:gd name="T78" fmla="*/ 9410 w 13838"/>
                  <a:gd name="T79" fmla="*/ 706 h 6349"/>
                  <a:gd name="T80" fmla="*/ 9434 w 13838"/>
                  <a:gd name="T81" fmla="*/ 530 h 6349"/>
                  <a:gd name="T82" fmla="*/ 9514 w 13838"/>
                  <a:gd name="T83" fmla="*/ 340 h 6349"/>
                  <a:gd name="T84" fmla="*/ 9644 w 13838"/>
                  <a:gd name="T85" fmla="*/ 184 h 6349"/>
                  <a:gd name="T86" fmla="*/ 9812 w 13838"/>
                  <a:gd name="T87" fmla="*/ 68 h 6349"/>
                  <a:gd name="T88" fmla="*/ 10010 w 13838"/>
                  <a:gd name="T89" fmla="*/ 8 h 6349"/>
                  <a:gd name="T90" fmla="*/ 11144 w 13838"/>
                  <a:gd name="T91" fmla="*/ 0 h 6349"/>
                  <a:gd name="T92" fmla="*/ 11350 w 13838"/>
                  <a:gd name="T93" fmla="*/ 42 h 6349"/>
                  <a:gd name="T94" fmla="*/ 11530 w 13838"/>
                  <a:gd name="T95" fmla="*/ 140 h 6349"/>
                  <a:gd name="T96" fmla="*/ 11674 w 13838"/>
                  <a:gd name="T97" fmla="*/ 284 h 6349"/>
                  <a:gd name="T98" fmla="*/ 11772 w 13838"/>
                  <a:gd name="T99" fmla="*/ 464 h 6349"/>
                  <a:gd name="T100" fmla="*/ 11814 w 13838"/>
                  <a:gd name="T101" fmla="*/ 670 h 6349"/>
                  <a:gd name="T102" fmla="*/ 11822 w 13838"/>
                  <a:gd name="T103" fmla="*/ 2456 h 6349"/>
                  <a:gd name="T104" fmla="*/ 11884 w 13838"/>
                  <a:gd name="T105" fmla="*/ 2656 h 6349"/>
                  <a:gd name="T106" fmla="*/ 11998 w 13838"/>
                  <a:gd name="T107" fmla="*/ 2824 h 6349"/>
                  <a:gd name="T108" fmla="*/ 12156 w 13838"/>
                  <a:gd name="T109" fmla="*/ 2954 h 6349"/>
                  <a:gd name="T110" fmla="*/ 12346 w 13838"/>
                  <a:gd name="T111" fmla="*/ 3034 h 6349"/>
                  <a:gd name="T112" fmla="*/ 13838 w 13838"/>
                  <a:gd name="T113" fmla="*/ 3056 h 63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3838" h="6349">
                    <a:moveTo>
                      <a:pt x="0" y="2730"/>
                    </a:moveTo>
                    <a:lnTo>
                      <a:pt x="1380" y="2730"/>
                    </a:lnTo>
                    <a:lnTo>
                      <a:pt x="1380" y="2730"/>
                    </a:lnTo>
                    <a:lnTo>
                      <a:pt x="1416" y="2730"/>
                    </a:lnTo>
                    <a:lnTo>
                      <a:pt x="1452" y="2734"/>
                    </a:lnTo>
                    <a:lnTo>
                      <a:pt x="1488" y="2738"/>
                    </a:lnTo>
                    <a:lnTo>
                      <a:pt x="1522" y="2744"/>
                    </a:lnTo>
                    <a:lnTo>
                      <a:pt x="1556" y="2752"/>
                    </a:lnTo>
                    <a:lnTo>
                      <a:pt x="1590" y="2762"/>
                    </a:lnTo>
                    <a:lnTo>
                      <a:pt x="1622" y="2772"/>
                    </a:lnTo>
                    <a:lnTo>
                      <a:pt x="1654" y="2786"/>
                    </a:lnTo>
                    <a:lnTo>
                      <a:pt x="1686" y="2800"/>
                    </a:lnTo>
                    <a:lnTo>
                      <a:pt x="1716" y="2816"/>
                    </a:lnTo>
                    <a:lnTo>
                      <a:pt x="1746" y="2832"/>
                    </a:lnTo>
                    <a:lnTo>
                      <a:pt x="1774" y="2850"/>
                    </a:lnTo>
                    <a:lnTo>
                      <a:pt x="1802" y="2870"/>
                    </a:lnTo>
                    <a:lnTo>
                      <a:pt x="1830" y="2892"/>
                    </a:lnTo>
                    <a:lnTo>
                      <a:pt x="1854" y="2914"/>
                    </a:lnTo>
                    <a:lnTo>
                      <a:pt x="1880" y="2938"/>
                    </a:lnTo>
                    <a:lnTo>
                      <a:pt x="1902" y="2962"/>
                    </a:lnTo>
                    <a:lnTo>
                      <a:pt x="1924" y="2988"/>
                    </a:lnTo>
                    <a:lnTo>
                      <a:pt x="1946" y="3014"/>
                    </a:lnTo>
                    <a:lnTo>
                      <a:pt x="1966" y="3042"/>
                    </a:lnTo>
                    <a:lnTo>
                      <a:pt x="1984" y="3070"/>
                    </a:lnTo>
                    <a:lnTo>
                      <a:pt x="2002" y="3100"/>
                    </a:lnTo>
                    <a:lnTo>
                      <a:pt x="2016" y="3130"/>
                    </a:lnTo>
                    <a:lnTo>
                      <a:pt x="2032" y="3162"/>
                    </a:lnTo>
                    <a:lnTo>
                      <a:pt x="2044" y="3193"/>
                    </a:lnTo>
                    <a:lnTo>
                      <a:pt x="2054" y="3225"/>
                    </a:lnTo>
                    <a:lnTo>
                      <a:pt x="2064" y="3259"/>
                    </a:lnTo>
                    <a:lnTo>
                      <a:pt x="2072" y="3293"/>
                    </a:lnTo>
                    <a:lnTo>
                      <a:pt x="2078" y="3329"/>
                    </a:lnTo>
                    <a:lnTo>
                      <a:pt x="2084" y="3363"/>
                    </a:lnTo>
                    <a:lnTo>
                      <a:pt x="2086" y="3399"/>
                    </a:lnTo>
                    <a:lnTo>
                      <a:pt x="2086" y="3435"/>
                    </a:lnTo>
                    <a:lnTo>
                      <a:pt x="2086" y="5643"/>
                    </a:lnTo>
                    <a:lnTo>
                      <a:pt x="2086" y="5643"/>
                    </a:lnTo>
                    <a:lnTo>
                      <a:pt x="2088" y="5679"/>
                    </a:lnTo>
                    <a:lnTo>
                      <a:pt x="2090" y="5715"/>
                    </a:lnTo>
                    <a:lnTo>
                      <a:pt x="2096" y="5751"/>
                    </a:lnTo>
                    <a:lnTo>
                      <a:pt x="2102" y="5785"/>
                    </a:lnTo>
                    <a:lnTo>
                      <a:pt x="2110" y="5819"/>
                    </a:lnTo>
                    <a:lnTo>
                      <a:pt x="2118" y="5853"/>
                    </a:lnTo>
                    <a:lnTo>
                      <a:pt x="2130" y="5885"/>
                    </a:lnTo>
                    <a:lnTo>
                      <a:pt x="2142" y="5917"/>
                    </a:lnTo>
                    <a:lnTo>
                      <a:pt x="2156" y="5949"/>
                    </a:lnTo>
                    <a:lnTo>
                      <a:pt x="2172" y="5979"/>
                    </a:lnTo>
                    <a:lnTo>
                      <a:pt x="2190" y="6009"/>
                    </a:lnTo>
                    <a:lnTo>
                      <a:pt x="2208" y="6037"/>
                    </a:lnTo>
                    <a:lnTo>
                      <a:pt x="2228" y="6065"/>
                    </a:lnTo>
                    <a:lnTo>
                      <a:pt x="2248" y="6093"/>
                    </a:lnTo>
                    <a:lnTo>
                      <a:pt x="2272" y="6117"/>
                    </a:lnTo>
                    <a:lnTo>
                      <a:pt x="2294" y="6143"/>
                    </a:lnTo>
                    <a:lnTo>
                      <a:pt x="2320" y="6165"/>
                    </a:lnTo>
                    <a:lnTo>
                      <a:pt x="2344" y="6187"/>
                    </a:lnTo>
                    <a:lnTo>
                      <a:pt x="2372" y="6209"/>
                    </a:lnTo>
                    <a:lnTo>
                      <a:pt x="2400" y="6229"/>
                    </a:lnTo>
                    <a:lnTo>
                      <a:pt x="2428" y="6247"/>
                    </a:lnTo>
                    <a:lnTo>
                      <a:pt x="2458" y="6265"/>
                    </a:lnTo>
                    <a:lnTo>
                      <a:pt x="2488" y="6279"/>
                    </a:lnTo>
                    <a:lnTo>
                      <a:pt x="2520" y="6295"/>
                    </a:lnTo>
                    <a:lnTo>
                      <a:pt x="2552" y="6307"/>
                    </a:lnTo>
                    <a:lnTo>
                      <a:pt x="2584" y="6317"/>
                    </a:lnTo>
                    <a:lnTo>
                      <a:pt x="2618" y="6327"/>
                    </a:lnTo>
                    <a:lnTo>
                      <a:pt x="2652" y="6335"/>
                    </a:lnTo>
                    <a:lnTo>
                      <a:pt x="2686" y="6341"/>
                    </a:lnTo>
                    <a:lnTo>
                      <a:pt x="2722" y="6347"/>
                    </a:lnTo>
                    <a:lnTo>
                      <a:pt x="2758" y="6349"/>
                    </a:lnTo>
                    <a:lnTo>
                      <a:pt x="2794" y="6349"/>
                    </a:lnTo>
                    <a:lnTo>
                      <a:pt x="3840" y="6349"/>
                    </a:lnTo>
                    <a:lnTo>
                      <a:pt x="3840" y="6349"/>
                    </a:lnTo>
                    <a:lnTo>
                      <a:pt x="3876" y="6349"/>
                    </a:lnTo>
                    <a:lnTo>
                      <a:pt x="3912" y="6347"/>
                    </a:lnTo>
                    <a:lnTo>
                      <a:pt x="3948" y="6341"/>
                    </a:lnTo>
                    <a:lnTo>
                      <a:pt x="3982" y="6335"/>
                    </a:lnTo>
                    <a:lnTo>
                      <a:pt x="4016" y="6327"/>
                    </a:lnTo>
                    <a:lnTo>
                      <a:pt x="4050" y="6317"/>
                    </a:lnTo>
                    <a:lnTo>
                      <a:pt x="4082" y="6307"/>
                    </a:lnTo>
                    <a:lnTo>
                      <a:pt x="4114" y="6295"/>
                    </a:lnTo>
                    <a:lnTo>
                      <a:pt x="4146" y="6279"/>
                    </a:lnTo>
                    <a:lnTo>
                      <a:pt x="4176" y="6265"/>
                    </a:lnTo>
                    <a:lnTo>
                      <a:pt x="4206" y="6247"/>
                    </a:lnTo>
                    <a:lnTo>
                      <a:pt x="4234" y="6229"/>
                    </a:lnTo>
                    <a:lnTo>
                      <a:pt x="4262" y="6209"/>
                    </a:lnTo>
                    <a:lnTo>
                      <a:pt x="4290" y="6187"/>
                    </a:lnTo>
                    <a:lnTo>
                      <a:pt x="4314" y="6165"/>
                    </a:lnTo>
                    <a:lnTo>
                      <a:pt x="4340" y="6143"/>
                    </a:lnTo>
                    <a:lnTo>
                      <a:pt x="4362" y="6117"/>
                    </a:lnTo>
                    <a:lnTo>
                      <a:pt x="4386" y="6093"/>
                    </a:lnTo>
                    <a:lnTo>
                      <a:pt x="4406" y="6065"/>
                    </a:lnTo>
                    <a:lnTo>
                      <a:pt x="4426" y="6037"/>
                    </a:lnTo>
                    <a:lnTo>
                      <a:pt x="4444" y="6009"/>
                    </a:lnTo>
                    <a:lnTo>
                      <a:pt x="4462" y="5979"/>
                    </a:lnTo>
                    <a:lnTo>
                      <a:pt x="4478" y="5949"/>
                    </a:lnTo>
                    <a:lnTo>
                      <a:pt x="4492" y="5917"/>
                    </a:lnTo>
                    <a:lnTo>
                      <a:pt x="4504" y="5885"/>
                    </a:lnTo>
                    <a:lnTo>
                      <a:pt x="4516" y="5853"/>
                    </a:lnTo>
                    <a:lnTo>
                      <a:pt x="4524" y="5819"/>
                    </a:lnTo>
                    <a:lnTo>
                      <a:pt x="4532" y="5785"/>
                    </a:lnTo>
                    <a:lnTo>
                      <a:pt x="4538" y="5751"/>
                    </a:lnTo>
                    <a:lnTo>
                      <a:pt x="4544" y="5715"/>
                    </a:lnTo>
                    <a:lnTo>
                      <a:pt x="4546" y="5679"/>
                    </a:lnTo>
                    <a:lnTo>
                      <a:pt x="4548" y="5643"/>
                    </a:lnTo>
                    <a:lnTo>
                      <a:pt x="4548" y="1900"/>
                    </a:lnTo>
                    <a:lnTo>
                      <a:pt x="4548" y="1900"/>
                    </a:lnTo>
                    <a:lnTo>
                      <a:pt x="4548" y="1864"/>
                    </a:lnTo>
                    <a:lnTo>
                      <a:pt x="4550" y="1828"/>
                    </a:lnTo>
                    <a:lnTo>
                      <a:pt x="4556" y="1794"/>
                    </a:lnTo>
                    <a:lnTo>
                      <a:pt x="4562" y="1758"/>
                    </a:lnTo>
                    <a:lnTo>
                      <a:pt x="4570" y="1724"/>
                    </a:lnTo>
                    <a:lnTo>
                      <a:pt x="4578" y="1692"/>
                    </a:lnTo>
                    <a:lnTo>
                      <a:pt x="4590" y="1658"/>
                    </a:lnTo>
                    <a:lnTo>
                      <a:pt x="4602" y="1626"/>
                    </a:lnTo>
                    <a:lnTo>
                      <a:pt x="4618" y="1594"/>
                    </a:lnTo>
                    <a:lnTo>
                      <a:pt x="4632" y="1564"/>
                    </a:lnTo>
                    <a:lnTo>
                      <a:pt x="4650" y="1534"/>
                    </a:lnTo>
                    <a:lnTo>
                      <a:pt x="4668" y="1506"/>
                    </a:lnTo>
                    <a:lnTo>
                      <a:pt x="4688" y="1478"/>
                    </a:lnTo>
                    <a:lnTo>
                      <a:pt x="4708" y="1452"/>
                    </a:lnTo>
                    <a:lnTo>
                      <a:pt x="4732" y="1426"/>
                    </a:lnTo>
                    <a:lnTo>
                      <a:pt x="4754" y="1402"/>
                    </a:lnTo>
                    <a:lnTo>
                      <a:pt x="4780" y="1378"/>
                    </a:lnTo>
                    <a:lnTo>
                      <a:pt x="4804" y="1356"/>
                    </a:lnTo>
                    <a:lnTo>
                      <a:pt x="4832" y="1334"/>
                    </a:lnTo>
                    <a:lnTo>
                      <a:pt x="4860" y="1316"/>
                    </a:lnTo>
                    <a:lnTo>
                      <a:pt x="4888" y="1296"/>
                    </a:lnTo>
                    <a:lnTo>
                      <a:pt x="4918" y="1280"/>
                    </a:lnTo>
                    <a:lnTo>
                      <a:pt x="4948" y="1264"/>
                    </a:lnTo>
                    <a:lnTo>
                      <a:pt x="4980" y="1250"/>
                    </a:lnTo>
                    <a:lnTo>
                      <a:pt x="5012" y="1238"/>
                    </a:lnTo>
                    <a:lnTo>
                      <a:pt x="5044" y="1226"/>
                    </a:lnTo>
                    <a:lnTo>
                      <a:pt x="5078" y="1216"/>
                    </a:lnTo>
                    <a:lnTo>
                      <a:pt x="5112" y="1208"/>
                    </a:lnTo>
                    <a:lnTo>
                      <a:pt x="5146" y="1202"/>
                    </a:lnTo>
                    <a:lnTo>
                      <a:pt x="5182" y="1198"/>
                    </a:lnTo>
                    <a:lnTo>
                      <a:pt x="5218" y="1194"/>
                    </a:lnTo>
                    <a:lnTo>
                      <a:pt x="5254" y="1194"/>
                    </a:lnTo>
                    <a:lnTo>
                      <a:pt x="6258" y="1194"/>
                    </a:lnTo>
                    <a:lnTo>
                      <a:pt x="6258" y="1194"/>
                    </a:lnTo>
                    <a:lnTo>
                      <a:pt x="6294" y="1194"/>
                    </a:lnTo>
                    <a:lnTo>
                      <a:pt x="6330" y="1198"/>
                    </a:lnTo>
                    <a:lnTo>
                      <a:pt x="6364" y="1202"/>
                    </a:lnTo>
                    <a:lnTo>
                      <a:pt x="6400" y="1208"/>
                    </a:lnTo>
                    <a:lnTo>
                      <a:pt x="6434" y="1216"/>
                    </a:lnTo>
                    <a:lnTo>
                      <a:pt x="6468" y="1226"/>
                    </a:lnTo>
                    <a:lnTo>
                      <a:pt x="6500" y="1238"/>
                    </a:lnTo>
                    <a:lnTo>
                      <a:pt x="6532" y="1250"/>
                    </a:lnTo>
                    <a:lnTo>
                      <a:pt x="6564" y="1264"/>
                    </a:lnTo>
                    <a:lnTo>
                      <a:pt x="6594" y="1280"/>
                    </a:lnTo>
                    <a:lnTo>
                      <a:pt x="6624" y="1296"/>
                    </a:lnTo>
                    <a:lnTo>
                      <a:pt x="6652" y="1316"/>
                    </a:lnTo>
                    <a:lnTo>
                      <a:pt x="6680" y="1334"/>
                    </a:lnTo>
                    <a:lnTo>
                      <a:pt x="6706" y="1356"/>
                    </a:lnTo>
                    <a:lnTo>
                      <a:pt x="6732" y="1378"/>
                    </a:lnTo>
                    <a:lnTo>
                      <a:pt x="6756" y="1402"/>
                    </a:lnTo>
                    <a:lnTo>
                      <a:pt x="6780" y="1426"/>
                    </a:lnTo>
                    <a:lnTo>
                      <a:pt x="6802" y="1452"/>
                    </a:lnTo>
                    <a:lnTo>
                      <a:pt x="6824" y="1478"/>
                    </a:lnTo>
                    <a:lnTo>
                      <a:pt x="6844" y="1506"/>
                    </a:lnTo>
                    <a:lnTo>
                      <a:pt x="6862" y="1534"/>
                    </a:lnTo>
                    <a:lnTo>
                      <a:pt x="6878" y="1564"/>
                    </a:lnTo>
                    <a:lnTo>
                      <a:pt x="6894" y="1594"/>
                    </a:lnTo>
                    <a:lnTo>
                      <a:pt x="6908" y="1626"/>
                    </a:lnTo>
                    <a:lnTo>
                      <a:pt x="6922" y="1658"/>
                    </a:lnTo>
                    <a:lnTo>
                      <a:pt x="6932" y="1692"/>
                    </a:lnTo>
                    <a:lnTo>
                      <a:pt x="6942" y="1724"/>
                    </a:lnTo>
                    <a:lnTo>
                      <a:pt x="6950" y="1758"/>
                    </a:lnTo>
                    <a:lnTo>
                      <a:pt x="6956" y="1794"/>
                    </a:lnTo>
                    <a:lnTo>
                      <a:pt x="6960" y="1828"/>
                    </a:lnTo>
                    <a:lnTo>
                      <a:pt x="6964" y="1864"/>
                    </a:lnTo>
                    <a:lnTo>
                      <a:pt x="6964" y="1900"/>
                    </a:lnTo>
                    <a:lnTo>
                      <a:pt x="6964" y="4459"/>
                    </a:lnTo>
                    <a:lnTo>
                      <a:pt x="6964" y="4459"/>
                    </a:lnTo>
                    <a:lnTo>
                      <a:pt x="6966" y="4495"/>
                    </a:lnTo>
                    <a:lnTo>
                      <a:pt x="6968" y="4531"/>
                    </a:lnTo>
                    <a:lnTo>
                      <a:pt x="6972" y="4567"/>
                    </a:lnTo>
                    <a:lnTo>
                      <a:pt x="6978" y="4601"/>
                    </a:lnTo>
                    <a:lnTo>
                      <a:pt x="6986" y="4635"/>
                    </a:lnTo>
                    <a:lnTo>
                      <a:pt x="6996" y="4669"/>
                    </a:lnTo>
                    <a:lnTo>
                      <a:pt x="7008" y="4701"/>
                    </a:lnTo>
                    <a:lnTo>
                      <a:pt x="7020" y="4733"/>
                    </a:lnTo>
                    <a:lnTo>
                      <a:pt x="7034" y="4765"/>
                    </a:lnTo>
                    <a:lnTo>
                      <a:pt x="7050" y="4795"/>
                    </a:lnTo>
                    <a:lnTo>
                      <a:pt x="7068" y="4825"/>
                    </a:lnTo>
                    <a:lnTo>
                      <a:pt x="7086" y="4853"/>
                    </a:lnTo>
                    <a:lnTo>
                      <a:pt x="7106" y="4881"/>
                    </a:lnTo>
                    <a:lnTo>
                      <a:pt x="7126" y="4907"/>
                    </a:lnTo>
                    <a:lnTo>
                      <a:pt x="7148" y="4933"/>
                    </a:lnTo>
                    <a:lnTo>
                      <a:pt x="7172" y="4957"/>
                    </a:lnTo>
                    <a:lnTo>
                      <a:pt x="7196" y="4981"/>
                    </a:lnTo>
                    <a:lnTo>
                      <a:pt x="7222" y="5003"/>
                    </a:lnTo>
                    <a:lnTo>
                      <a:pt x="7248" y="5025"/>
                    </a:lnTo>
                    <a:lnTo>
                      <a:pt x="7276" y="5045"/>
                    </a:lnTo>
                    <a:lnTo>
                      <a:pt x="7306" y="5063"/>
                    </a:lnTo>
                    <a:lnTo>
                      <a:pt x="7334" y="5079"/>
                    </a:lnTo>
                    <a:lnTo>
                      <a:pt x="7366" y="5095"/>
                    </a:lnTo>
                    <a:lnTo>
                      <a:pt x="7396" y="5109"/>
                    </a:lnTo>
                    <a:lnTo>
                      <a:pt x="7428" y="5123"/>
                    </a:lnTo>
                    <a:lnTo>
                      <a:pt x="7462" y="5133"/>
                    </a:lnTo>
                    <a:lnTo>
                      <a:pt x="7496" y="5143"/>
                    </a:lnTo>
                    <a:lnTo>
                      <a:pt x="7530" y="5151"/>
                    </a:lnTo>
                    <a:lnTo>
                      <a:pt x="7564" y="5157"/>
                    </a:lnTo>
                    <a:lnTo>
                      <a:pt x="7600" y="5161"/>
                    </a:lnTo>
                    <a:lnTo>
                      <a:pt x="7634" y="5165"/>
                    </a:lnTo>
                    <a:lnTo>
                      <a:pt x="7672" y="5165"/>
                    </a:lnTo>
                    <a:lnTo>
                      <a:pt x="8704" y="5165"/>
                    </a:lnTo>
                    <a:lnTo>
                      <a:pt x="8704" y="5165"/>
                    </a:lnTo>
                    <a:lnTo>
                      <a:pt x="8740" y="5165"/>
                    </a:lnTo>
                    <a:lnTo>
                      <a:pt x="8776" y="5161"/>
                    </a:lnTo>
                    <a:lnTo>
                      <a:pt x="8812" y="5157"/>
                    </a:lnTo>
                    <a:lnTo>
                      <a:pt x="8846" y="5151"/>
                    </a:lnTo>
                    <a:lnTo>
                      <a:pt x="8880" y="5143"/>
                    </a:lnTo>
                    <a:lnTo>
                      <a:pt x="8914" y="5133"/>
                    </a:lnTo>
                    <a:lnTo>
                      <a:pt x="8946" y="5123"/>
                    </a:lnTo>
                    <a:lnTo>
                      <a:pt x="8978" y="5109"/>
                    </a:lnTo>
                    <a:lnTo>
                      <a:pt x="9010" y="5095"/>
                    </a:lnTo>
                    <a:lnTo>
                      <a:pt x="9040" y="5079"/>
                    </a:lnTo>
                    <a:lnTo>
                      <a:pt x="9070" y="5063"/>
                    </a:lnTo>
                    <a:lnTo>
                      <a:pt x="9098" y="5045"/>
                    </a:lnTo>
                    <a:lnTo>
                      <a:pt x="9126" y="5025"/>
                    </a:lnTo>
                    <a:lnTo>
                      <a:pt x="9154" y="5003"/>
                    </a:lnTo>
                    <a:lnTo>
                      <a:pt x="9178" y="4981"/>
                    </a:lnTo>
                    <a:lnTo>
                      <a:pt x="9204" y="4957"/>
                    </a:lnTo>
                    <a:lnTo>
                      <a:pt x="9226" y="4933"/>
                    </a:lnTo>
                    <a:lnTo>
                      <a:pt x="9250" y="4907"/>
                    </a:lnTo>
                    <a:lnTo>
                      <a:pt x="9270" y="4881"/>
                    </a:lnTo>
                    <a:lnTo>
                      <a:pt x="9290" y="4853"/>
                    </a:lnTo>
                    <a:lnTo>
                      <a:pt x="9308" y="4825"/>
                    </a:lnTo>
                    <a:lnTo>
                      <a:pt x="9326" y="4795"/>
                    </a:lnTo>
                    <a:lnTo>
                      <a:pt x="9340" y="4765"/>
                    </a:lnTo>
                    <a:lnTo>
                      <a:pt x="9356" y="4733"/>
                    </a:lnTo>
                    <a:lnTo>
                      <a:pt x="9368" y="4701"/>
                    </a:lnTo>
                    <a:lnTo>
                      <a:pt x="9378" y="4669"/>
                    </a:lnTo>
                    <a:lnTo>
                      <a:pt x="9388" y="4635"/>
                    </a:lnTo>
                    <a:lnTo>
                      <a:pt x="9396" y="4601"/>
                    </a:lnTo>
                    <a:lnTo>
                      <a:pt x="9402" y="4567"/>
                    </a:lnTo>
                    <a:lnTo>
                      <a:pt x="9408" y="4531"/>
                    </a:lnTo>
                    <a:lnTo>
                      <a:pt x="9410" y="4495"/>
                    </a:lnTo>
                    <a:lnTo>
                      <a:pt x="9410" y="4459"/>
                    </a:lnTo>
                    <a:lnTo>
                      <a:pt x="9410" y="706"/>
                    </a:lnTo>
                    <a:lnTo>
                      <a:pt x="9410" y="706"/>
                    </a:lnTo>
                    <a:lnTo>
                      <a:pt x="9412" y="670"/>
                    </a:lnTo>
                    <a:lnTo>
                      <a:pt x="9414" y="634"/>
                    </a:lnTo>
                    <a:lnTo>
                      <a:pt x="9420" y="598"/>
                    </a:lnTo>
                    <a:lnTo>
                      <a:pt x="9426" y="564"/>
                    </a:lnTo>
                    <a:lnTo>
                      <a:pt x="9434" y="530"/>
                    </a:lnTo>
                    <a:lnTo>
                      <a:pt x="9442" y="496"/>
                    </a:lnTo>
                    <a:lnTo>
                      <a:pt x="9454" y="464"/>
                    </a:lnTo>
                    <a:lnTo>
                      <a:pt x="9466" y="432"/>
                    </a:lnTo>
                    <a:lnTo>
                      <a:pt x="9480" y="400"/>
                    </a:lnTo>
                    <a:lnTo>
                      <a:pt x="9496" y="370"/>
                    </a:lnTo>
                    <a:lnTo>
                      <a:pt x="9514" y="340"/>
                    </a:lnTo>
                    <a:lnTo>
                      <a:pt x="9532" y="312"/>
                    </a:lnTo>
                    <a:lnTo>
                      <a:pt x="9552" y="284"/>
                    </a:lnTo>
                    <a:lnTo>
                      <a:pt x="9572" y="256"/>
                    </a:lnTo>
                    <a:lnTo>
                      <a:pt x="9596" y="232"/>
                    </a:lnTo>
                    <a:lnTo>
                      <a:pt x="9618" y="206"/>
                    </a:lnTo>
                    <a:lnTo>
                      <a:pt x="9644" y="184"/>
                    </a:lnTo>
                    <a:lnTo>
                      <a:pt x="9668" y="160"/>
                    </a:lnTo>
                    <a:lnTo>
                      <a:pt x="9696" y="140"/>
                    </a:lnTo>
                    <a:lnTo>
                      <a:pt x="9724" y="120"/>
                    </a:lnTo>
                    <a:lnTo>
                      <a:pt x="9752" y="102"/>
                    </a:lnTo>
                    <a:lnTo>
                      <a:pt x="9782" y="84"/>
                    </a:lnTo>
                    <a:lnTo>
                      <a:pt x="9812" y="68"/>
                    </a:lnTo>
                    <a:lnTo>
                      <a:pt x="9844" y="54"/>
                    </a:lnTo>
                    <a:lnTo>
                      <a:pt x="9876" y="42"/>
                    </a:lnTo>
                    <a:lnTo>
                      <a:pt x="9908" y="30"/>
                    </a:lnTo>
                    <a:lnTo>
                      <a:pt x="9942" y="22"/>
                    </a:lnTo>
                    <a:lnTo>
                      <a:pt x="9976" y="14"/>
                    </a:lnTo>
                    <a:lnTo>
                      <a:pt x="10010" y="8"/>
                    </a:lnTo>
                    <a:lnTo>
                      <a:pt x="10046" y="2"/>
                    </a:lnTo>
                    <a:lnTo>
                      <a:pt x="10082" y="0"/>
                    </a:lnTo>
                    <a:lnTo>
                      <a:pt x="10118" y="0"/>
                    </a:lnTo>
                    <a:lnTo>
                      <a:pt x="11108" y="0"/>
                    </a:lnTo>
                    <a:lnTo>
                      <a:pt x="11108" y="0"/>
                    </a:lnTo>
                    <a:lnTo>
                      <a:pt x="11144" y="0"/>
                    </a:lnTo>
                    <a:lnTo>
                      <a:pt x="11180" y="2"/>
                    </a:lnTo>
                    <a:lnTo>
                      <a:pt x="11216" y="8"/>
                    </a:lnTo>
                    <a:lnTo>
                      <a:pt x="11250" y="14"/>
                    </a:lnTo>
                    <a:lnTo>
                      <a:pt x="11284" y="22"/>
                    </a:lnTo>
                    <a:lnTo>
                      <a:pt x="11318" y="30"/>
                    </a:lnTo>
                    <a:lnTo>
                      <a:pt x="11350" y="42"/>
                    </a:lnTo>
                    <a:lnTo>
                      <a:pt x="11382" y="54"/>
                    </a:lnTo>
                    <a:lnTo>
                      <a:pt x="11414" y="68"/>
                    </a:lnTo>
                    <a:lnTo>
                      <a:pt x="11444" y="84"/>
                    </a:lnTo>
                    <a:lnTo>
                      <a:pt x="11474" y="102"/>
                    </a:lnTo>
                    <a:lnTo>
                      <a:pt x="11502" y="120"/>
                    </a:lnTo>
                    <a:lnTo>
                      <a:pt x="11530" y="140"/>
                    </a:lnTo>
                    <a:lnTo>
                      <a:pt x="11556" y="160"/>
                    </a:lnTo>
                    <a:lnTo>
                      <a:pt x="11582" y="184"/>
                    </a:lnTo>
                    <a:lnTo>
                      <a:pt x="11606" y="206"/>
                    </a:lnTo>
                    <a:lnTo>
                      <a:pt x="11630" y="232"/>
                    </a:lnTo>
                    <a:lnTo>
                      <a:pt x="11652" y="256"/>
                    </a:lnTo>
                    <a:lnTo>
                      <a:pt x="11674" y="284"/>
                    </a:lnTo>
                    <a:lnTo>
                      <a:pt x="11694" y="312"/>
                    </a:lnTo>
                    <a:lnTo>
                      <a:pt x="11712" y="340"/>
                    </a:lnTo>
                    <a:lnTo>
                      <a:pt x="11728" y="370"/>
                    </a:lnTo>
                    <a:lnTo>
                      <a:pt x="11744" y="400"/>
                    </a:lnTo>
                    <a:lnTo>
                      <a:pt x="11758" y="432"/>
                    </a:lnTo>
                    <a:lnTo>
                      <a:pt x="11772" y="464"/>
                    </a:lnTo>
                    <a:lnTo>
                      <a:pt x="11782" y="496"/>
                    </a:lnTo>
                    <a:lnTo>
                      <a:pt x="11792" y="530"/>
                    </a:lnTo>
                    <a:lnTo>
                      <a:pt x="11800" y="564"/>
                    </a:lnTo>
                    <a:lnTo>
                      <a:pt x="11806" y="598"/>
                    </a:lnTo>
                    <a:lnTo>
                      <a:pt x="11810" y="634"/>
                    </a:lnTo>
                    <a:lnTo>
                      <a:pt x="11814" y="670"/>
                    </a:lnTo>
                    <a:lnTo>
                      <a:pt x="11814" y="706"/>
                    </a:lnTo>
                    <a:lnTo>
                      <a:pt x="11814" y="2350"/>
                    </a:lnTo>
                    <a:lnTo>
                      <a:pt x="11814" y="2350"/>
                    </a:lnTo>
                    <a:lnTo>
                      <a:pt x="11816" y="2386"/>
                    </a:lnTo>
                    <a:lnTo>
                      <a:pt x="11818" y="2422"/>
                    </a:lnTo>
                    <a:lnTo>
                      <a:pt x="11822" y="2456"/>
                    </a:lnTo>
                    <a:lnTo>
                      <a:pt x="11828" y="2492"/>
                    </a:lnTo>
                    <a:lnTo>
                      <a:pt x="11836" y="2526"/>
                    </a:lnTo>
                    <a:lnTo>
                      <a:pt x="11846" y="2560"/>
                    </a:lnTo>
                    <a:lnTo>
                      <a:pt x="11858" y="2592"/>
                    </a:lnTo>
                    <a:lnTo>
                      <a:pt x="11870" y="2624"/>
                    </a:lnTo>
                    <a:lnTo>
                      <a:pt x="11884" y="2656"/>
                    </a:lnTo>
                    <a:lnTo>
                      <a:pt x="11900" y="2686"/>
                    </a:lnTo>
                    <a:lnTo>
                      <a:pt x="11918" y="2716"/>
                    </a:lnTo>
                    <a:lnTo>
                      <a:pt x="11936" y="2744"/>
                    </a:lnTo>
                    <a:lnTo>
                      <a:pt x="11956" y="2772"/>
                    </a:lnTo>
                    <a:lnTo>
                      <a:pt x="11976" y="2798"/>
                    </a:lnTo>
                    <a:lnTo>
                      <a:pt x="11998" y="2824"/>
                    </a:lnTo>
                    <a:lnTo>
                      <a:pt x="12022" y="2848"/>
                    </a:lnTo>
                    <a:lnTo>
                      <a:pt x="12046" y="2872"/>
                    </a:lnTo>
                    <a:lnTo>
                      <a:pt x="12072" y="2894"/>
                    </a:lnTo>
                    <a:lnTo>
                      <a:pt x="12100" y="2916"/>
                    </a:lnTo>
                    <a:lnTo>
                      <a:pt x="12126" y="2936"/>
                    </a:lnTo>
                    <a:lnTo>
                      <a:pt x="12156" y="2954"/>
                    </a:lnTo>
                    <a:lnTo>
                      <a:pt x="12186" y="2970"/>
                    </a:lnTo>
                    <a:lnTo>
                      <a:pt x="12216" y="2986"/>
                    </a:lnTo>
                    <a:lnTo>
                      <a:pt x="12246" y="3000"/>
                    </a:lnTo>
                    <a:lnTo>
                      <a:pt x="12278" y="3014"/>
                    </a:lnTo>
                    <a:lnTo>
                      <a:pt x="12312" y="3024"/>
                    </a:lnTo>
                    <a:lnTo>
                      <a:pt x="12346" y="3034"/>
                    </a:lnTo>
                    <a:lnTo>
                      <a:pt x="12380" y="3042"/>
                    </a:lnTo>
                    <a:lnTo>
                      <a:pt x="12414" y="3048"/>
                    </a:lnTo>
                    <a:lnTo>
                      <a:pt x="12450" y="3052"/>
                    </a:lnTo>
                    <a:lnTo>
                      <a:pt x="12486" y="3056"/>
                    </a:lnTo>
                    <a:lnTo>
                      <a:pt x="12522" y="3056"/>
                    </a:lnTo>
                    <a:lnTo>
                      <a:pt x="13838" y="3056"/>
                    </a:lnTo>
                  </a:path>
                </a:pathLst>
              </a:custGeom>
              <a:noFill/>
              <a:ln w="76200">
                <a:solidFill>
                  <a:schemeClr val="tx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78191" tIns="39096" rIns="78191" bIns="3909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sz="900" dirty="0"/>
              </a:p>
            </p:txBody>
          </p:sp>
          <p:sp>
            <p:nvSpPr>
              <p:cNvPr id="62" name="Oval 61">
                <a:extLst>
                  <a:ext uri="{FF2B5EF4-FFF2-40B4-BE49-F238E27FC236}">
                    <a16:creationId xmlns="" xmlns:a16="http://schemas.microsoft.com/office/drawing/2014/main" id="{74B37F95-1CE9-C36E-A143-8539F57AF31C}"/>
                  </a:ext>
                </a:extLst>
              </p:cNvPr>
              <p:cNvSpPr/>
              <p:nvPr/>
            </p:nvSpPr>
            <p:spPr bwMode="ltGray">
              <a:xfrm>
                <a:off x="390278" y="3838973"/>
                <a:ext cx="151968" cy="151968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900" err="1">
                  <a:solidFill>
                    <a:schemeClr val="bg1"/>
                  </a:solidFill>
                </a:endParaRPr>
              </a:p>
            </p:txBody>
          </p:sp>
          <p:sp>
            <p:nvSpPr>
              <p:cNvPr id="63" name="Oval 62">
                <a:extLst>
                  <a:ext uri="{FF2B5EF4-FFF2-40B4-BE49-F238E27FC236}">
                    <a16:creationId xmlns="" xmlns:a16="http://schemas.microsoft.com/office/drawing/2014/main" id="{95E9BFDC-B049-BA83-4843-E3DF9C674646}"/>
                  </a:ext>
                </a:extLst>
              </p:cNvPr>
              <p:cNvSpPr/>
              <p:nvPr/>
            </p:nvSpPr>
            <p:spPr bwMode="ltGray">
              <a:xfrm>
                <a:off x="11173005" y="4071208"/>
                <a:ext cx="151968" cy="151968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900" err="1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9" name="Rectangle 10">
              <a:extLst>
                <a:ext uri="{FF2B5EF4-FFF2-40B4-BE49-F238E27FC236}">
                  <a16:creationId xmlns="" xmlns:a16="http://schemas.microsoft.com/office/drawing/2014/main" id="{4487B379-1387-D639-F6AC-5AD7CF5BDB3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23656" y="2422863"/>
              <a:ext cx="1670105" cy="7181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defTabSz="682749" eaLnBrk="0" hangingPunct="0">
                <a:spcAft>
                  <a:spcPts val="171"/>
                </a:spcAft>
                <a:defRPr/>
              </a:pPr>
              <a:r>
                <a:rPr lang="en-GB" sz="900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charset="0"/>
                </a:rPr>
                <a:t>Year</a:t>
              </a:r>
            </a:p>
            <a:p>
              <a:pPr defTabSz="682749" eaLnBrk="0" hangingPunct="0">
                <a:spcAft>
                  <a:spcPts val="171"/>
                </a:spcAft>
                <a:defRPr/>
              </a:pPr>
              <a:r>
                <a:rPr lang="en-GB" sz="9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charset="0"/>
                </a:rPr>
                <a:t>Text goes here goes here goes here goes here goes here goes here goes here goes here goes here goes here goes here</a:t>
              </a:r>
            </a:p>
          </p:txBody>
        </p:sp>
        <p:sp>
          <p:nvSpPr>
            <p:cNvPr id="10" name="Rectangle 10">
              <a:extLst>
                <a:ext uri="{FF2B5EF4-FFF2-40B4-BE49-F238E27FC236}">
                  <a16:creationId xmlns="" xmlns:a16="http://schemas.microsoft.com/office/drawing/2014/main" id="{6960C5E3-1918-B314-E3DB-19FB5E023AF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44989" y="5254230"/>
              <a:ext cx="1551191" cy="7181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defTabSz="682749" eaLnBrk="0" hangingPunct="0">
                <a:spcAft>
                  <a:spcPts val="171"/>
                </a:spcAft>
                <a:defRPr/>
              </a:pPr>
              <a:r>
                <a:rPr lang="en-GB" sz="900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charset="0"/>
                </a:rPr>
                <a:t>Year</a:t>
              </a:r>
            </a:p>
            <a:p>
              <a:pPr defTabSz="682749" eaLnBrk="0" hangingPunct="0">
                <a:spcAft>
                  <a:spcPts val="171"/>
                </a:spcAft>
                <a:defRPr/>
              </a:pPr>
              <a:r>
                <a:rPr lang="en-GB" sz="9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charset="0"/>
                </a:rPr>
                <a:t>Text goes here goes here goes here goes here goes here goes here goes here goes here goes here goes here goes here</a:t>
              </a:r>
            </a:p>
          </p:txBody>
        </p:sp>
        <p:sp>
          <p:nvSpPr>
            <p:cNvPr id="11" name="Rectangle 10">
              <a:extLst>
                <a:ext uri="{FF2B5EF4-FFF2-40B4-BE49-F238E27FC236}">
                  <a16:creationId xmlns="" xmlns:a16="http://schemas.microsoft.com/office/drawing/2014/main" id="{40E3170A-7CF2-CB96-25CB-0815FC732AD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45830" y="1300225"/>
              <a:ext cx="1670105" cy="7181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defTabSz="682749" eaLnBrk="0" hangingPunct="0">
                <a:spcAft>
                  <a:spcPts val="171"/>
                </a:spcAft>
                <a:defRPr/>
              </a:pPr>
              <a:r>
                <a:rPr lang="en-GB" sz="900" b="1" kern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charset="0"/>
                </a:rPr>
                <a:t>Year</a:t>
              </a:r>
            </a:p>
            <a:p>
              <a:pPr defTabSz="682749" eaLnBrk="0" hangingPunct="0">
                <a:spcAft>
                  <a:spcPts val="171"/>
                </a:spcAft>
                <a:defRPr/>
              </a:pPr>
              <a:r>
                <a:rPr lang="en-GB" sz="900" kern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charset="0"/>
                </a:rPr>
                <a:t>Text goes here goes here goes here goes here goes here goes here goes here goes here goes here goes here goes here</a:t>
              </a:r>
            </a:p>
          </p:txBody>
        </p:sp>
        <p:sp>
          <p:nvSpPr>
            <p:cNvPr id="12" name="Rectangle 10">
              <a:extLst>
                <a:ext uri="{FF2B5EF4-FFF2-40B4-BE49-F238E27FC236}">
                  <a16:creationId xmlns="" xmlns:a16="http://schemas.microsoft.com/office/drawing/2014/main" id="{4ACA4A74-7446-928C-B587-9D9065F9424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82465" y="3859722"/>
              <a:ext cx="1332000" cy="8566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defTabSz="682749" eaLnBrk="0" hangingPunct="0">
                <a:spcAft>
                  <a:spcPts val="171"/>
                </a:spcAft>
                <a:defRPr/>
              </a:pPr>
              <a:r>
                <a:rPr lang="en-GB" sz="900" b="1" kern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charset="0"/>
                </a:rPr>
                <a:t>Year</a:t>
              </a:r>
            </a:p>
            <a:p>
              <a:pPr defTabSz="682749" eaLnBrk="0" hangingPunct="0">
                <a:spcAft>
                  <a:spcPts val="171"/>
                </a:spcAft>
                <a:defRPr/>
              </a:pPr>
              <a:r>
                <a:rPr lang="en-GB" sz="900" kern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charset="0"/>
                </a:rPr>
                <a:t>Text goes here goes here goes here goes here goes here goes here goes here goes here goes here goes here goes here</a:t>
              </a:r>
            </a:p>
          </p:txBody>
        </p:sp>
        <p:sp>
          <p:nvSpPr>
            <p:cNvPr id="13" name="Rectangle 10">
              <a:extLst>
                <a:ext uri="{FF2B5EF4-FFF2-40B4-BE49-F238E27FC236}">
                  <a16:creationId xmlns="" xmlns:a16="http://schemas.microsoft.com/office/drawing/2014/main" id="{375315CE-C302-339E-026C-5047C24B293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376509" y="3174721"/>
              <a:ext cx="1332000" cy="8566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defTabSz="682749" eaLnBrk="0" hangingPunct="0">
                <a:spcAft>
                  <a:spcPts val="171"/>
                </a:spcAft>
                <a:defRPr/>
              </a:pPr>
              <a:r>
                <a:rPr lang="en-GB" sz="900" b="1" kern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charset="0"/>
                </a:rPr>
                <a:t>Year</a:t>
              </a:r>
            </a:p>
            <a:p>
              <a:pPr defTabSz="682749" eaLnBrk="0" hangingPunct="0">
                <a:spcAft>
                  <a:spcPts val="171"/>
                </a:spcAft>
                <a:defRPr/>
              </a:pPr>
              <a:r>
                <a:rPr lang="en-GB" sz="900" kern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charset="0"/>
                </a:rPr>
                <a:t>Text goes here goes here goes here goes here goes here goes here goes here goes here goes here goes here goes here</a:t>
              </a:r>
            </a:p>
          </p:txBody>
        </p:sp>
        <p:sp>
          <p:nvSpPr>
            <p:cNvPr id="14" name="Rectangle 10">
              <a:extLst>
                <a:ext uri="{FF2B5EF4-FFF2-40B4-BE49-F238E27FC236}">
                  <a16:creationId xmlns="" xmlns:a16="http://schemas.microsoft.com/office/drawing/2014/main" id="{53EBFD39-B14E-E28D-16CF-A21EA37DC5C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376509" y="4275269"/>
              <a:ext cx="1332000" cy="8566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defTabSz="682749" eaLnBrk="0" hangingPunct="0">
                <a:spcAft>
                  <a:spcPts val="171"/>
                </a:spcAft>
                <a:defRPr/>
              </a:pPr>
              <a:r>
                <a:rPr lang="en-GB" sz="900" b="1" kern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charset="0"/>
                </a:rPr>
                <a:t>Year</a:t>
              </a:r>
            </a:p>
            <a:p>
              <a:pPr defTabSz="682749" eaLnBrk="0" hangingPunct="0">
                <a:spcAft>
                  <a:spcPts val="171"/>
                </a:spcAft>
                <a:defRPr/>
              </a:pPr>
              <a:r>
                <a:rPr lang="en-GB" sz="900" kern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charset="0"/>
                </a:rPr>
                <a:t>Text goes here goes here goes here goes here goes here goes here goes here goes here goes here goes here goes here</a:t>
              </a:r>
            </a:p>
          </p:txBody>
        </p:sp>
        <p:sp>
          <p:nvSpPr>
            <p:cNvPr id="15" name="Rectangle 10">
              <a:extLst>
                <a:ext uri="{FF2B5EF4-FFF2-40B4-BE49-F238E27FC236}">
                  <a16:creationId xmlns="" xmlns:a16="http://schemas.microsoft.com/office/drawing/2014/main" id="{212DBCB8-31C7-BA13-BF69-FD74AC71553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82465" y="2721190"/>
              <a:ext cx="1332000" cy="8566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defTabSz="682749" eaLnBrk="0" hangingPunct="0">
                <a:spcAft>
                  <a:spcPts val="171"/>
                </a:spcAft>
                <a:defRPr/>
              </a:pPr>
              <a:r>
                <a:rPr lang="en-GB" sz="900" b="1" kern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charset="0"/>
                </a:rPr>
                <a:t>Year</a:t>
              </a:r>
            </a:p>
            <a:p>
              <a:pPr defTabSz="682749" eaLnBrk="0" hangingPunct="0">
                <a:spcAft>
                  <a:spcPts val="171"/>
                </a:spcAft>
                <a:defRPr/>
              </a:pPr>
              <a:r>
                <a:rPr lang="en-GB" sz="900" kern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charset="0"/>
                </a:rPr>
                <a:t>Text goes here goes here goes here goes here goes here goes here goes here goes here goes here goes here goes here</a:t>
              </a:r>
            </a:p>
          </p:txBody>
        </p:sp>
        <p:sp>
          <p:nvSpPr>
            <p:cNvPr id="16" name="Rectangle 10">
              <a:extLst>
                <a:ext uri="{FF2B5EF4-FFF2-40B4-BE49-F238E27FC236}">
                  <a16:creationId xmlns="" xmlns:a16="http://schemas.microsoft.com/office/drawing/2014/main" id="{4352C2AF-BDFF-9E4B-158E-9A39A53623B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14743" y="3753837"/>
              <a:ext cx="1332000" cy="8566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defTabSz="682749" eaLnBrk="0" hangingPunct="0">
                <a:spcAft>
                  <a:spcPts val="171"/>
                </a:spcAft>
                <a:defRPr/>
              </a:pPr>
              <a:r>
                <a:rPr lang="en-GB" sz="900" b="1" kern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charset="0"/>
                </a:rPr>
                <a:t>Year</a:t>
              </a:r>
            </a:p>
            <a:p>
              <a:pPr defTabSz="682749" eaLnBrk="0" hangingPunct="0">
                <a:spcAft>
                  <a:spcPts val="171"/>
                </a:spcAft>
                <a:defRPr/>
              </a:pPr>
              <a:r>
                <a:rPr lang="en-GB" sz="900" kern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charset="0"/>
                </a:rPr>
                <a:t>Text goes here goes here goes here goes here goes here goes here goes here goes here goes here goes here goes here</a:t>
              </a:r>
            </a:p>
          </p:txBody>
        </p:sp>
        <p:sp>
          <p:nvSpPr>
            <p:cNvPr id="17" name="Rectangle 10">
              <a:extLst>
                <a:ext uri="{FF2B5EF4-FFF2-40B4-BE49-F238E27FC236}">
                  <a16:creationId xmlns="" xmlns:a16="http://schemas.microsoft.com/office/drawing/2014/main" id="{B2C5EB12-EBE9-0EDB-68CB-C8C4CA141D7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44989" y="4111177"/>
              <a:ext cx="1394567" cy="7181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defTabSz="682749" eaLnBrk="0" hangingPunct="0">
                <a:spcAft>
                  <a:spcPts val="171"/>
                </a:spcAft>
                <a:defRPr/>
              </a:pPr>
              <a:r>
                <a:rPr lang="en-GB" sz="900" b="1" kern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charset="0"/>
                </a:rPr>
                <a:t>Year</a:t>
              </a:r>
            </a:p>
            <a:p>
              <a:pPr defTabSz="682749" eaLnBrk="0" hangingPunct="0">
                <a:spcAft>
                  <a:spcPts val="171"/>
                </a:spcAft>
                <a:defRPr/>
              </a:pPr>
              <a:r>
                <a:rPr lang="en-GB" sz="900" kern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charset="0"/>
                </a:rPr>
                <a:t>Text goes here goes here goes here goes here goes here goes here goes here goes here goes here goes here goes here</a:t>
              </a:r>
            </a:p>
          </p:txBody>
        </p:sp>
        <p:grpSp>
          <p:nvGrpSpPr>
            <p:cNvPr id="20" name="Group 19">
              <a:extLst>
                <a:ext uri="{FF2B5EF4-FFF2-40B4-BE49-F238E27FC236}">
                  <a16:creationId xmlns="" xmlns:a16="http://schemas.microsoft.com/office/drawing/2014/main" id="{C7DAD971-5C82-E8B3-11CD-922A220E9562}"/>
                </a:ext>
              </a:extLst>
            </p:cNvPr>
            <p:cNvGrpSpPr/>
            <p:nvPr/>
          </p:nvGrpSpPr>
          <p:grpSpPr>
            <a:xfrm flipV="1">
              <a:off x="1179155" y="3210032"/>
              <a:ext cx="111227" cy="259531"/>
              <a:chOff x="1056677" y="3860957"/>
              <a:chExt cx="108000" cy="252000"/>
            </a:xfrm>
          </p:grpSpPr>
          <p:cxnSp>
            <p:nvCxnSpPr>
              <p:cNvPr id="55" name="Straight Connector 54">
                <a:extLst>
                  <a:ext uri="{FF2B5EF4-FFF2-40B4-BE49-F238E27FC236}">
                    <a16:creationId xmlns="" xmlns:a16="http://schemas.microsoft.com/office/drawing/2014/main" id="{1A8E72AF-DE36-EBBA-F897-D824FA439346}"/>
                  </a:ext>
                </a:extLst>
              </p:cNvPr>
              <p:cNvCxnSpPr/>
              <p:nvPr/>
            </p:nvCxnSpPr>
            <p:spPr>
              <a:xfrm flipV="1">
                <a:off x="1110677" y="3968957"/>
                <a:ext cx="0" cy="144000"/>
              </a:xfrm>
              <a:prstGeom prst="line">
                <a:avLst/>
              </a:prstGeom>
              <a:ln w="19050" cap="rnd">
                <a:solidFill>
                  <a:schemeClr val="accent1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6" name="Oval 55">
                <a:extLst>
                  <a:ext uri="{FF2B5EF4-FFF2-40B4-BE49-F238E27FC236}">
                    <a16:creationId xmlns="" xmlns:a16="http://schemas.microsoft.com/office/drawing/2014/main" id="{7993CF50-DC69-B7A7-C3D0-1F5CF70F1B39}"/>
                  </a:ext>
                </a:extLst>
              </p:cNvPr>
              <p:cNvSpPr/>
              <p:nvPr/>
            </p:nvSpPr>
            <p:spPr bwMode="ltGray">
              <a:xfrm>
                <a:off x="1056677" y="3860957"/>
                <a:ext cx="108000" cy="108000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900" err="1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21" name="Group 20">
              <a:extLst>
                <a:ext uri="{FF2B5EF4-FFF2-40B4-BE49-F238E27FC236}">
                  <a16:creationId xmlns="" xmlns:a16="http://schemas.microsoft.com/office/drawing/2014/main" id="{0D934B01-26D3-F895-8C67-398BEF181431}"/>
                </a:ext>
              </a:extLst>
            </p:cNvPr>
            <p:cNvGrpSpPr/>
            <p:nvPr/>
          </p:nvGrpSpPr>
          <p:grpSpPr>
            <a:xfrm rot="16200000" flipH="1">
              <a:off x="6130556" y="3785571"/>
              <a:ext cx="111227" cy="259531"/>
              <a:chOff x="1056677" y="3860957"/>
              <a:chExt cx="108000" cy="252000"/>
            </a:xfrm>
          </p:grpSpPr>
          <p:cxnSp>
            <p:nvCxnSpPr>
              <p:cNvPr id="53" name="Straight Connector 52">
                <a:extLst>
                  <a:ext uri="{FF2B5EF4-FFF2-40B4-BE49-F238E27FC236}">
                    <a16:creationId xmlns="" xmlns:a16="http://schemas.microsoft.com/office/drawing/2014/main" id="{CB1719C1-0E00-F707-3CFD-6297AF20DA38}"/>
                  </a:ext>
                </a:extLst>
              </p:cNvPr>
              <p:cNvCxnSpPr/>
              <p:nvPr/>
            </p:nvCxnSpPr>
            <p:spPr>
              <a:xfrm flipV="1">
                <a:off x="1110677" y="3968957"/>
                <a:ext cx="0" cy="144000"/>
              </a:xfrm>
              <a:prstGeom prst="line">
                <a:avLst/>
              </a:prstGeom>
              <a:ln w="19050" cap="rnd">
                <a:solidFill>
                  <a:schemeClr val="accent1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4" name="Oval 53">
                <a:extLst>
                  <a:ext uri="{FF2B5EF4-FFF2-40B4-BE49-F238E27FC236}">
                    <a16:creationId xmlns="" xmlns:a16="http://schemas.microsoft.com/office/drawing/2014/main" id="{389849AE-8B96-C07C-D6BB-42DB28E84828}"/>
                  </a:ext>
                </a:extLst>
              </p:cNvPr>
              <p:cNvSpPr/>
              <p:nvPr/>
            </p:nvSpPr>
            <p:spPr bwMode="ltGray">
              <a:xfrm>
                <a:off x="1056677" y="3860957"/>
                <a:ext cx="108000" cy="108000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900" err="1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22" name="Group 21">
              <a:extLst>
                <a:ext uri="{FF2B5EF4-FFF2-40B4-BE49-F238E27FC236}">
                  <a16:creationId xmlns="" xmlns:a16="http://schemas.microsoft.com/office/drawing/2014/main" id="{791DCE96-BC50-0713-8A89-F468FDACD7DF}"/>
                </a:ext>
              </a:extLst>
            </p:cNvPr>
            <p:cNvGrpSpPr/>
            <p:nvPr/>
          </p:nvGrpSpPr>
          <p:grpSpPr>
            <a:xfrm rot="16200000" flipH="1">
              <a:off x="6130556" y="2668424"/>
              <a:ext cx="111227" cy="259531"/>
              <a:chOff x="1056677" y="3860957"/>
              <a:chExt cx="108000" cy="252000"/>
            </a:xfrm>
          </p:grpSpPr>
          <p:cxnSp>
            <p:nvCxnSpPr>
              <p:cNvPr id="51" name="Straight Connector 50">
                <a:extLst>
                  <a:ext uri="{FF2B5EF4-FFF2-40B4-BE49-F238E27FC236}">
                    <a16:creationId xmlns="" xmlns:a16="http://schemas.microsoft.com/office/drawing/2014/main" id="{BD653810-921F-2A69-5B6E-A2CCEBE666C7}"/>
                  </a:ext>
                </a:extLst>
              </p:cNvPr>
              <p:cNvCxnSpPr/>
              <p:nvPr/>
            </p:nvCxnSpPr>
            <p:spPr>
              <a:xfrm flipV="1">
                <a:off x="1110677" y="3968957"/>
                <a:ext cx="0" cy="144000"/>
              </a:xfrm>
              <a:prstGeom prst="line">
                <a:avLst/>
              </a:prstGeom>
              <a:ln w="19050" cap="rnd">
                <a:solidFill>
                  <a:schemeClr val="accent1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2" name="Oval 51">
                <a:extLst>
                  <a:ext uri="{FF2B5EF4-FFF2-40B4-BE49-F238E27FC236}">
                    <a16:creationId xmlns="" xmlns:a16="http://schemas.microsoft.com/office/drawing/2014/main" id="{6893147F-3362-9F5A-1B0A-1B893F4D4721}"/>
                  </a:ext>
                </a:extLst>
              </p:cNvPr>
              <p:cNvSpPr/>
              <p:nvPr/>
            </p:nvSpPr>
            <p:spPr bwMode="ltGray">
              <a:xfrm>
                <a:off x="1056677" y="3860957"/>
                <a:ext cx="108000" cy="108000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900" err="1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23" name="Group 22">
              <a:extLst>
                <a:ext uri="{FF2B5EF4-FFF2-40B4-BE49-F238E27FC236}">
                  <a16:creationId xmlns="" xmlns:a16="http://schemas.microsoft.com/office/drawing/2014/main" id="{AB2389EE-784F-BFE1-49EC-682CAAC7359B}"/>
                </a:ext>
              </a:extLst>
            </p:cNvPr>
            <p:cNvGrpSpPr/>
            <p:nvPr/>
          </p:nvGrpSpPr>
          <p:grpSpPr>
            <a:xfrm rot="16200000" flipH="1">
              <a:off x="4195676" y="5188294"/>
              <a:ext cx="111227" cy="259531"/>
              <a:chOff x="1056677" y="3860957"/>
              <a:chExt cx="108000" cy="252000"/>
            </a:xfrm>
          </p:grpSpPr>
          <p:cxnSp>
            <p:nvCxnSpPr>
              <p:cNvPr id="49" name="Straight Connector 48">
                <a:extLst>
                  <a:ext uri="{FF2B5EF4-FFF2-40B4-BE49-F238E27FC236}">
                    <a16:creationId xmlns="" xmlns:a16="http://schemas.microsoft.com/office/drawing/2014/main" id="{13871B35-9012-C3A3-119D-5C28B14090CE}"/>
                  </a:ext>
                </a:extLst>
              </p:cNvPr>
              <p:cNvCxnSpPr/>
              <p:nvPr/>
            </p:nvCxnSpPr>
            <p:spPr>
              <a:xfrm flipV="1">
                <a:off x="1110677" y="3968957"/>
                <a:ext cx="0" cy="144000"/>
              </a:xfrm>
              <a:prstGeom prst="line">
                <a:avLst/>
              </a:prstGeom>
              <a:ln w="19050" cap="rnd">
                <a:solidFill>
                  <a:schemeClr val="accent1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0" name="Oval 49">
                <a:extLst>
                  <a:ext uri="{FF2B5EF4-FFF2-40B4-BE49-F238E27FC236}">
                    <a16:creationId xmlns="" xmlns:a16="http://schemas.microsoft.com/office/drawing/2014/main" id="{5C77A030-0F55-F458-6662-D4DA24624717}"/>
                  </a:ext>
                </a:extLst>
              </p:cNvPr>
              <p:cNvSpPr/>
              <p:nvPr/>
            </p:nvSpPr>
            <p:spPr bwMode="ltGray">
              <a:xfrm>
                <a:off x="1056677" y="3860957"/>
                <a:ext cx="108000" cy="108000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900" err="1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24" name="Group 23">
              <a:extLst>
                <a:ext uri="{FF2B5EF4-FFF2-40B4-BE49-F238E27FC236}">
                  <a16:creationId xmlns="" xmlns:a16="http://schemas.microsoft.com/office/drawing/2014/main" id="{4EBC54C9-F714-BD12-17F8-42B31E9309F3}"/>
                </a:ext>
              </a:extLst>
            </p:cNvPr>
            <p:cNvGrpSpPr/>
            <p:nvPr/>
          </p:nvGrpSpPr>
          <p:grpSpPr>
            <a:xfrm rot="16200000" flipH="1">
              <a:off x="4195676" y="4036070"/>
              <a:ext cx="111227" cy="259531"/>
              <a:chOff x="1056677" y="3860957"/>
              <a:chExt cx="108000" cy="252000"/>
            </a:xfrm>
          </p:grpSpPr>
          <p:cxnSp>
            <p:nvCxnSpPr>
              <p:cNvPr id="47" name="Straight Connector 46">
                <a:extLst>
                  <a:ext uri="{FF2B5EF4-FFF2-40B4-BE49-F238E27FC236}">
                    <a16:creationId xmlns="" xmlns:a16="http://schemas.microsoft.com/office/drawing/2014/main" id="{E46AAC40-431A-DDCD-D287-8B860CDB1E70}"/>
                  </a:ext>
                </a:extLst>
              </p:cNvPr>
              <p:cNvCxnSpPr/>
              <p:nvPr/>
            </p:nvCxnSpPr>
            <p:spPr>
              <a:xfrm flipV="1">
                <a:off x="1110677" y="3968957"/>
                <a:ext cx="0" cy="144000"/>
              </a:xfrm>
              <a:prstGeom prst="line">
                <a:avLst/>
              </a:prstGeom>
              <a:ln w="19050" cap="rnd">
                <a:solidFill>
                  <a:schemeClr val="accent1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8" name="Oval 47">
                <a:extLst>
                  <a:ext uri="{FF2B5EF4-FFF2-40B4-BE49-F238E27FC236}">
                    <a16:creationId xmlns="" xmlns:a16="http://schemas.microsoft.com/office/drawing/2014/main" id="{6B7C339C-B6D6-4C5E-2E7E-4C58E0371377}"/>
                  </a:ext>
                </a:extLst>
              </p:cNvPr>
              <p:cNvSpPr/>
              <p:nvPr/>
            </p:nvSpPr>
            <p:spPr bwMode="ltGray">
              <a:xfrm>
                <a:off x="1056677" y="3860957"/>
                <a:ext cx="108000" cy="108000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900" err="1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25" name="Group 24">
              <a:extLst>
                <a:ext uri="{FF2B5EF4-FFF2-40B4-BE49-F238E27FC236}">
                  <a16:creationId xmlns="" xmlns:a16="http://schemas.microsoft.com/office/drawing/2014/main" id="{F49FB502-A525-C1EF-6220-44C6C7869FBD}"/>
                </a:ext>
              </a:extLst>
            </p:cNvPr>
            <p:cNvGrpSpPr/>
            <p:nvPr/>
          </p:nvGrpSpPr>
          <p:grpSpPr>
            <a:xfrm rot="16200000" flipH="1">
              <a:off x="8085296" y="4217699"/>
              <a:ext cx="111227" cy="259531"/>
              <a:chOff x="1056677" y="3860957"/>
              <a:chExt cx="108000" cy="252000"/>
            </a:xfrm>
          </p:grpSpPr>
          <p:cxnSp>
            <p:nvCxnSpPr>
              <p:cNvPr id="45" name="Straight Connector 44">
                <a:extLst>
                  <a:ext uri="{FF2B5EF4-FFF2-40B4-BE49-F238E27FC236}">
                    <a16:creationId xmlns="" xmlns:a16="http://schemas.microsoft.com/office/drawing/2014/main" id="{D8574AA6-3E21-69E7-A620-7EB604CD0E59}"/>
                  </a:ext>
                </a:extLst>
              </p:cNvPr>
              <p:cNvCxnSpPr/>
              <p:nvPr/>
            </p:nvCxnSpPr>
            <p:spPr>
              <a:xfrm flipV="1">
                <a:off x="1110677" y="3968957"/>
                <a:ext cx="0" cy="144000"/>
              </a:xfrm>
              <a:prstGeom prst="line">
                <a:avLst/>
              </a:prstGeom>
              <a:ln w="19050" cap="rnd">
                <a:solidFill>
                  <a:schemeClr val="accent1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6" name="Oval 45">
                <a:extLst>
                  <a:ext uri="{FF2B5EF4-FFF2-40B4-BE49-F238E27FC236}">
                    <a16:creationId xmlns="" xmlns:a16="http://schemas.microsoft.com/office/drawing/2014/main" id="{0F9CE207-8D71-16B2-B638-84C626D5E545}"/>
                  </a:ext>
                </a:extLst>
              </p:cNvPr>
              <p:cNvSpPr/>
              <p:nvPr/>
            </p:nvSpPr>
            <p:spPr bwMode="ltGray">
              <a:xfrm>
                <a:off x="1056677" y="3860957"/>
                <a:ext cx="108000" cy="108000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900" err="1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26" name="Group 25">
              <a:extLst>
                <a:ext uri="{FF2B5EF4-FFF2-40B4-BE49-F238E27FC236}">
                  <a16:creationId xmlns="" xmlns:a16="http://schemas.microsoft.com/office/drawing/2014/main" id="{3B38B08C-6F23-76DC-8ED3-5776329DEF38}"/>
                </a:ext>
              </a:extLst>
            </p:cNvPr>
            <p:cNvGrpSpPr/>
            <p:nvPr/>
          </p:nvGrpSpPr>
          <p:grpSpPr>
            <a:xfrm rot="16200000" flipH="1">
              <a:off x="8085296" y="3110227"/>
              <a:ext cx="111227" cy="259531"/>
              <a:chOff x="1056677" y="3860957"/>
              <a:chExt cx="108000" cy="252000"/>
            </a:xfrm>
          </p:grpSpPr>
          <p:cxnSp>
            <p:nvCxnSpPr>
              <p:cNvPr id="43" name="Straight Connector 42">
                <a:extLst>
                  <a:ext uri="{FF2B5EF4-FFF2-40B4-BE49-F238E27FC236}">
                    <a16:creationId xmlns="" xmlns:a16="http://schemas.microsoft.com/office/drawing/2014/main" id="{5A6A4CD6-DEA9-9888-91A7-2D5ECB672204}"/>
                  </a:ext>
                </a:extLst>
              </p:cNvPr>
              <p:cNvCxnSpPr/>
              <p:nvPr/>
            </p:nvCxnSpPr>
            <p:spPr>
              <a:xfrm flipV="1">
                <a:off x="1110677" y="3968957"/>
                <a:ext cx="0" cy="144000"/>
              </a:xfrm>
              <a:prstGeom prst="line">
                <a:avLst/>
              </a:prstGeom>
              <a:ln w="19050" cap="rnd">
                <a:solidFill>
                  <a:schemeClr val="accent1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4" name="Oval 43">
                <a:extLst>
                  <a:ext uri="{FF2B5EF4-FFF2-40B4-BE49-F238E27FC236}">
                    <a16:creationId xmlns="" xmlns:a16="http://schemas.microsoft.com/office/drawing/2014/main" id="{091CF604-BF79-DBB1-E18D-B9E7D685B9CF}"/>
                  </a:ext>
                </a:extLst>
              </p:cNvPr>
              <p:cNvSpPr/>
              <p:nvPr/>
            </p:nvSpPr>
            <p:spPr bwMode="ltGray">
              <a:xfrm>
                <a:off x="1056677" y="3860957"/>
                <a:ext cx="108000" cy="108000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900" err="1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27" name="Group 26">
              <a:extLst>
                <a:ext uri="{FF2B5EF4-FFF2-40B4-BE49-F238E27FC236}">
                  <a16:creationId xmlns="" xmlns:a16="http://schemas.microsoft.com/office/drawing/2014/main" id="{E1FF22A0-2569-6DD6-E6F0-7C7F31D071A8}"/>
                </a:ext>
              </a:extLst>
            </p:cNvPr>
            <p:cNvGrpSpPr/>
            <p:nvPr/>
          </p:nvGrpSpPr>
          <p:grpSpPr>
            <a:xfrm rot="16200000" flipH="1">
              <a:off x="2233097" y="3685230"/>
              <a:ext cx="111227" cy="259531"/>
              <a:chOff x="1056677" y="3860957"/>
              <a:chExt cx="108000" cy="252000"/>
            </a:xfrm>
          </p:grpSpPr>
          <p:cxnSp>
            <p:nvCxnSpPr>
              <p:cNvPr id="41" name="Straight Connector 40">
                <a:extLst>
                  <a:ext uri="{FF2B5EF4-FFF2-40B4-BE49-F238E27FC236}">
                    <a16:creationId xmlns="" xmlns:a16="http://schemas.microsoft.com/office/drawing/2014/main" id="{6C133BBC-3A4C-BB81-A2E3-B9DAC5839798}"/>
                  </a:ext>
                </a:extLst>
              </p:cNvPr>
              <p:cNvCxnSpPr/>
              <p:nvPr/>
            </p:nvCxnSpPr>
            <p:spPr>
              <a:xfrm flipV="1">
                <a:off x="1110677" y="3968957"/>
                <a:ext cx="0" cy="144000"/>
              </a:xfrm>
              <a:prstGeom prst="line">
                <a:avLst/>
              </a:prstGeom>
              <a:ln w="19050" cap="rnd">
                <a:solidFill>
                  <a:schemeClr val="accent1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2" name="Oval 41">
                <a:extLst>
                  <a:ext uri="{FF2B5EF4-FFF2-40B4-BE49-F238E27FC236}">
                    <a16:creationId xmlns="" xmlns:a16="http://schemas.microsoft.com/office/drawing/2014/main" id="{99E962B2-AEE2-335B-CD03-E5C4D4F44916}"/>
                  </a:ext>
                </a:extLst>
              </p:cNvPr>
              <p:cNvSpPr/>
              <p:nvPr/>
            </p:nvSpPr>
            <p:spPr bwMode="ltGray">
              <a:xfrm>
                <a:off x="1056677" y="3860957"/>
                <a:ext cx="108000" cy="108000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900" err="1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28" name="Group 27">
              <a:extLst>
                <a:ext uri="{FF2B5EF4-FFF2-40B4-BE49-F238E27FC236}">
                  <a16:creationId xmlns="" xmlns:a16="http://schemas.microsoft.com/office/drawing/2014/main" id="{45E65D9E-5C97-BA4A-C7D7-3766B0607282}"/>
                </a:ext>
              </a:extLst>
            </p:cNvPr>
            <p:cNvGrpSpPr/>
            <p:nvPr/>
          </p:nvGrpSpPr>
          <p:grpSpPr>
            <a:xfrm rot="10800000">
              <a:off x="5179882" y="2087790"/>
              <a:ext cx="111227" cy="259531"/>
              <a:chOff x="1056677" y="3860957"/>
              <a:chExt cx="108000" cy="252000"/>
            </a:xfrm>
          </p:grpSpPr>
          <p:cxnSp>
            <p:nvCxnSpPr>
              <p:cNvPr id="39" name="Straight Connector 38">
                <a:extLst>
                  <a:ext uri="{FF2B5EF4-FFF2-40B4-BE49-F238E27FC236}">
                    <a16:creationId xmlns="" xmlns:a16="http://schemas.microsoft.com/office/drawing/2014/main" id="{72E0C065-8555-C8DB-D74C-8CC06CCFC69C}"/>
                  </a:ext>
                </a:extLst>
              </p:cNvPr>
              <p:cNvCxnSpPr/>
              <p:nvPr/>
            </p:nvCxnSpPr>
            <p:spPr>
              <a:xfrm flipV="1">
                <a:off x="1110677" y="3968957"/>
                <a:ext cx="0" cy="144000"/>
              </a:xfrm>
              <a:prstGeom prst="line">
                <a:avLst/>
              </a:prstGeom>
              <a:ln w="19050" cap="rnd">
                <a:solidFill>
                  <a:schemeClr val="accent1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0" name="Oval 39">
                <a:extLst>
                  <a:ext uri="{FF2B5EF4-FFF2-40B4-BE49-F238E27FC236}">
                    <a16:creationId xmlns="" xmlns:a16="http://schemas.microsoft.com/office/drawing/2014/main" id="{0D5F5530-AAC1-F6BB-9108-678EA3124162}"/>
                  </a:ext>
                </a:extLst>
              </p:cNvPr>
              <p:cNvSpPr/>
              <p:nvPr/>
            </p:nvSpPr>
            <p:spPr bwMode="ltGray">
              <a:xfrm>
                <a:off x="1056677" y="3860957"/>
                <a:ext cx="108000" cy="108000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900" err="1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29" name="Rectangle 10">
              <a:extLst>
                <a:ext uri="{FF2B5EF4-FFF2-40B4-BE49-F238E27FC236}">
                  <a16:creationId xmlns="" xmlns:a16="http://schemas.microsoft.com/office/drawing/2014/main" id="{C486D68C-F1D9-2A11-E4D2-C6393677C86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14743" y="4870984"/>
              <a:ext cx="1332000" cy="8566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defTabSz="682749" eaLnBrk="0" hangingPunct="0">
                <a:spcAft>
                  <a:spcPts val="171"/>
                </a:spcAft>
                <a:defRPr/>
              </a:pPr>
              <a:r>
                <a:rPr lang="en-GB" sz="900" b="1" kern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charset="0"/>
                </a:rPr>
                <a:t>Year</a:t>
              </a:r>
            </a:p>
            <a:p>
              <a:pPr defTabSz="682749" eaLnBrk="0" hangingPunct="0">
                <a:spcAft>
                  <a:spcPts val="171"/>
                </a:spcAft>
                <a:defRPr/>
              </a:pPr>
              <a:r>
                <a:rPr lang="en-GB" sz="900" kern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charset="0"/>
                </a:rPr>
                <a:t>Text goes here goes here goes here goes here goes here goes here goes here goes here goes here goes here goes here</a:t>
              </a:r>
            </a:p>
          </p:txBody>
        </p:sp>
        <p:grpSp>
          <p:nvGrpSpPr>
            <p:cNvPr id="30" name="Group 29">
              <a:extLst>
                <a:ext uri="{FF2B5EF4-FFF2-40B4-BE49-F238E27FC236}">
                  <a16:creationId xmlns="" xmlns:a16="http://schemas.microsoft.com/office/drawing/2014/main" id="{95FEAA06-CE1C-CA94-34E9-E6039F1A1F48}"/>
                </a:ext>
              </a:extLst>
            </p:cNvPr>
            <p:cNvGrpSpPr/>
            <p:nvPr/>
          </p:nvGrpSpPr>
          <p:grpSpPr>
            <a:xfrm rot="16200000" flipH="1">
              <a:off x="2233097" y="4802377"/>
              <a:ext cx="111227" cy="259531"/>
              <a:chOff x="1056677" y="3860957"/>
              <a:chExt cx="108000" cy="252000"/>
            </a:xfrm>
          </p:grpSpPr>
          <p:cxnSp>
            <p:nvCxnSpPr>
              <p:cNvPr id="37" name="Straight Connector 36">
                <a:extLst>
                  <a:ext uri="{FF2B5EF4-FFF2-40B4-BE49-F238E27FC236}">
                    <a16:creationId xmlns="" xmlns:a16="http://schemas.microsoft.com/office/drawing/2014/main" id="{AEC2DD7F-97CB-51A5-4BCF-A9B3DFF3C18C}"/>
                  </a:ext>
                </a:extLst>
              </p:cNvPr>
              <p:cNvCxnSpPr/>
              <p:nvPr/>
            </p:nvCxnSpPr>
            <p:spPr>
              <a:xfrm flipV="1">
                <a:off x="1110677" y="3968957"/>
                <a:ext cx="0" cy="144000"/>
              </a:xfrm>
              <a:prstGeom prst="line">
                <a:avLst/>
              </a:prstGeom>
              <a:ln w="19050" cap="rnd">
                <a:solidFill>
                  <a:schemeClr val="accent1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8" name="Oval 37">
                <a:extLst>
                  <a:ext uri="{FF2B5EF4-FFF2-40B4-BE49-F238E27FC236}">
                    <a16:creationId xmlns="" xmlns:a16="http://schemas.microsoft.com/office/drawing/2014/main" id="{67F8BE30-1D3A-CF1F-F32D-9266D98E0F88}"/>
                  </a:ext>
                </a:extLst>
              </p:cNvPr>
              <p:cNvSpPr/>
              <p:nvPr/>
            </p:nvSpPr>
            <p:spPr bwMode="ltGray">
              <a:xfrm>
                <a:off x="1056677" y="3860957"/>
                <a:ext cx="108000" cy="108000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900" err="1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31" name="Rectangle 10">
              <a:extLst>
                <a:ext uri="{FF2B5EF4-FFF2-40B4-BE49-F238E27FC236}">
                  <a16:creationId xmlns="" xmlns:a16="http://schemas.microsoft.com/office/drawing/2014/main" id="{513DCFD6-3920-BE28-965D-2B9E9312422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445444" y="441301"/>
              <a:ext cx="1670105" cy="7181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defTabSz="682749" eaLnBrk="0" hangingPunct="0">
                <a:spcAft>
                  <a:spcPts val="171"/>
                </a:spcAft>
                <a:defRPr/>
              </a:pPr>
              <a:r>
                <a:rPr lang="en-GB" sz="900" b="1" kern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charset="0"/>
                </a:rPr>
                <a:t>Year</a:t>
              </a:r>
            </a:p>
            <a:p>
              <a:pPr defTabSz="682749" eaLnBrk="0" hangingPunct="0">
                <a:spcAft>
                  <a:spcPts val="171"/>
                </a:spcAft>
                <a:defRPr/>
              </a:pPr>
              <a:r>
                <a:rPr lang="en-GB" sz="900" kern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charset="0"/>
                </a:rPr>
                <a:t>Text goes here goes here goes here goes here goes here goes here goes here goes here goes here goes here goes here</a:t>
              </a:r>
            </a:p>
          </p:txBody>
        </p:sp>
        <p:grpSp>
          <p:nvGrpSpPr>
            <p:cNvPr id="32" name="Group 31">
              <a:extLst>
                <a:ext uri="{FF2B5EF4-FFF2-40B4-BE49-F238E27FC236}">
                  <a16:creationId xmlns="" xmlns:a16="http://schemas.microsoft.com/office/drawing/2014/main" id="{F9923EEB-5E22-0762-2478-4A2292819F2E}"/>
                </a:ext>
              </a:extLst>
            </p:cNvPr>
            <p:cNvGrpSpPr/>
            <p:nvPr/>
          </p:nvGrpSpPr>
          <p:grpSpPr>
            <a:xfrm rot="10800000">
              <a:off x="8979495" y="1219924"/>
              <a:ext cx="111227" cy="259531"/>
              <a:chOff x="1056677" y="3860957"/>
              <a:chExt cx="108000" cy="252000"/>
            </a:xfrm>
          </p:grpSpPr>
          <p:cxnSp>
            <p:nvCxnSpPr>
              <p:cNvPr id="35" name="Straight Connector 34">
                <a:extLst>
                  <a:ext uri="{FF2B5EF4-FFF2-40B4-BE49-F238E27FC236}">
                    <a16:creationId xmlns="" xmlns:a16="http://schemas.microsoft.com/office/drawing/2014/main" id="{ED30CB6F-DCD7-E4D7-F108-BAB4DA540521}"/>
                  </a:ext>
                </a:extLst>
              </p:cNvPr>
              <p:cNvCxnSpPr/>
              <p:nvPr/>
            </p:nvCxnSpPr>
            <p:spPr>
              <a:xfrm flipV="1">
                <a:off x="1110677" y="3968957"/>
                <a:ext cx="0" cy="144000"/>
              </a:xfrm>
              <a:prstGeom prst="line">
                <a:avLst/>
              </a:prstGeom>
              <a:ln w="19050" cap="rnd">
                <a:solidFill>
                  <a:schemeClr val="accent1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6" name="Oval 35">
                <a:extLst>
                  <a:ext uri="{FF2B5EF4-FFF2-40B4-BE49-F238E27FC236}">
                    <a16:creationId xmlns="" xmlns:a16="http://schemas.microsoft.com/office/drawing/2014/main" id="{AE1DF94C-2D0B-56AD-F809-49A7C9FF53E3}"/>
                  </a:ext>
                </a:extLst>
              </p:cNvPr>
              <p:cNvSpPr/>
              <p:nvPr/>
            </p:nvSpPr>
            <p:spPr bwMode="ltGray">
              <a:xfrm>
                <a:off x="1056677" y="3860957"/>
                <a:ext cx="108000" cy="108000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900" err="1">
                  <a:solidFill>
                    <a:schemeClr val="bg1"/>
                  </a:solidFill>
                </a:endParaRPr>
              </a:p>
            </p:txBody>
          </p:sp>
        </p:grpSp>
      </p:grpSp>
      <p:pic>
        <p:nvPicPr>
          <p:cNvPr id="4" name="Graphic 3" descr="Handshake with solid fill">
            <a:extLst>
              <a:ext uri="{FF2B5EF4-FFF2-40B4-BE49-F238E27FC236}">
                <a16:creationId xmlns="" xmlns:a16="http://schemas.microsoft.com/office/drawing/2014/main" id="{05ABA7FF-6D06-E8B4-962F-20D48455596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50325" y="3593266"/>
            <a:ext cx="914400" cy="914400"/>
          </a:xfrm>
          <a:prstGeom prst="rect">
            <a:avLst/>
          </a:prstGeom>
        </p:spPr>
      </p:pic>
      <p:pic>
        <p:nvPicPr>
          <p:cNvPr id="66" name="Graphic 65" descr="Bar chart with solid fill">
            <a:extLst>
              <a:ext uri="{FF2B5EF4-FFF2-40B4-BE49-F238E27FC236}">
                <a16:creationId xmlns="" xmlns:a16="http://schemas.microsoft.com/office/drawing/2014/main" id="{6E2D6C29-A49D-7A89-7663-8B3F6478601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729173" y="2535574"/>
            <a:ext cx="914400" cy="914400"/>
          </a:xfrm>
          <a:prstGeom prst="rect">
            <a:avLst/>
          </a:prstGeom>
        </p:spPr>
      </p:pic>
      <p:pic>
        <p:nvPicPr>
          <p:cNvPr id="68" name="Graphic 67" descr="Checklist with solid fill">
            <a:extLst>
              <a:ext uri="{FF2B5EF4-FFF2-40B4-BE49-F238E27FC236}">
                <a16:creationId xmlns="" xmlns:a16="http://schemas.microsoft.com/office/drawing/2014/main" id="{636F7D31-CFA0-E7D7-80D6-A4EDF65E0C8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8585309" y="1675333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10579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 Placeholder 3"/>
          <p:cNvSpPr txBox="1">
            <a:spLocks/>
          </p:cNvSpPr>
          <p:nvPr/>
        </p:nvSpPr>
        <p:spPr>
          <a:xfrm>
            <a:off x="804342" y="1687329"/>
            <a:ext cx="692497" cy="820674"/>
          </a:xfrm>
          <a:prstGeom prst="rect">
            <a:avLst/>
          </a:prstGeom>
        </p:spPr>
        <p:txBody>
          <a:bodyPr wrap="none" lIns="0" tIns="0" rIns="0" bIns="0" anchor="t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19170">
              <a:spcBef>
                <a:spcPct val="20000"/>
              </a:spcBef>
              <a:defRPr/>
            </a:pPr>
            <a:r>
              <a:rPr lang="en-US" sz="5333" dirty="0">
                <a:solidFill>
                  <a:schemeClr val="accent1"/>
                </a:solidFill>
              </a:rPr>
              <a:t>01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743266" y="2086233"/>
            <a:ext cx="2381089" cy="0"/>
          </a:xfrm>
          <a:prstGeom prst="line">
            <a:avLst/>
          </a:prstGeom>
          <a:ln w="19050" cap="rnd">
            <a:solidFill>
              <a:schemeClr val="accent1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Group 31"/>
          <p:cNvGrpSpPr/>
          <p:nvPr/>
        </p:nvGrpSpPr>
        <p:grpSpPr>
          <a:xfrm>
            <a:off x="770145" y="2495685"/>
            <a:ext cx="3341511" cy="490918"/>
            <a:chOff x="625692" y="1885639"/>
            <a:chExt cx="2506133" cy="368188"/>
          </a:xfrm>
        </p:grpSpPr>
        <p:sp>
          <p:nvSpPr>
            <p:cNvPr id="29" name="Footer Text"/>
            <p:cNvSpPr txBox="1"/>
            <p:nvPr/>
          </p:nvSpPr>
          <p:spPr>
            <a:xfrm>
              <a:off x="625692" y="2099986"/>
              <a:ext cx="2506133" cy="15384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1333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Text goes here…</a:t>
              </a: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625692" y="1885639"/>
              <a:ext cx="920878" cy="184666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r>
                <a:rPr lang="en-US" sz="1600" b="1" dirty="0">
                  <a:solidFill>
                    <a:schemeClr val="accent1"/>
                  </a:solidFill>
                  <a:latin typeface="+mj-lt"/>
                </a:rPr>
                <a:t>Keyword Here</a:t>
              </a:r>
            </a:p>
          </p:txBody>
        </p:sp>
      </p:grpSp>
      <p:sp>
        <p:nvSpPr>
          <p:cNvPr id="34" name="Text Placeholder 3"/>
          <p:cNvSpPr txBox="1">
            <a:spLocks/>
          </p:cNvSpPr>
          <p:nvPr/>
        </p:nvSpPr>
        <p:spPr>
          <a:xfrm>
            <a:off x="4441000" y="1687329"/>
            <a:ext cx="692497" cy="820674"/>
          </a:xfrm>
          <a:prstGeom prst="rect">
            <a:avLst/>
          </a:prstGeom>
        </p:spPr>
        <p:txBody>
          <a:bodyPr wrap="none" lIns="0" tIns="0" rIns="0" bIns="0" anchor="t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19170">
              <a:spcBef>
                <a:spcPct val="20000"/>
              </a:spcBef>
              <a:defRPr/>
            </a:pPr>
            <a:r>
              <a:rPr lang="en-US" sz="5333" dirty="0">
                <a:solidFill>
                  <a:schemeClr val="tx2">
                    <a:lumMod val="75000"/>
                  </a:schemeClr>
                </a:solidFill>
              </a:rPr>
              <a:t>02</a:t>
            </a:r>
          </a:p>
        </p:txBody>
      </p:sp>
      <p:cxnSp>
        <p:nvCxnSpPr>
          <p:cNvPr id="35" name="Straight Connector 34"/>
          <p:cNvCxnSpPr/>
          <p:nvPr/>
        </p:nvCxnSpPr>
        <p:spPr>
          <a:xfrm>
            <a:off x="5341824" y="2086233"/>
            <a:ext cx="2381089" cy="0"/>
          </a:xfrm>
          <a:prstGeom prst="line">
            <a:avLst/>
          </a:prstGeom>
          <a:ln w="19050" cap="rnd">
            <a:solidFill>
              <a:schemeClr val="tx2">
                <a:lumMod val="75000"/>
              </a:schemeClr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Group 35"/>
          <p:cNvGrpSpPr/>
          <p:nvPr/>
        </p:nvGrpSpPr>
        <p:grpSpPr>
          <a:xfrm>
            <a:off x="4406802" y="2495685"/>
            <a:ext cx="3341511" cy="490918"/>
            <a:chOff x="625692" y="1885639"/>
            <a:chExt cx="2506133" cy="368188"/>
          </a:xfrm>
        </p:grpSpPr>
        <p:sp>
          <p:nvSpPr>
            <p:cNvPr id="37" name="Footer Text"/>
            <p:cNvSpPr txBox="1"/>
            <p:nvPr/>
          </p:nvSpPr>
          <p:spPr>
            <a:xfrm>
              <a:off x="625692" y="2099986"/>
              <a:ext cx="2506133" cy="15384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1333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Text goes here…</a:t>
              </a: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625692" y="1885639"/>
              <a:ext cx="920878" cy="184666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r>
                <a:rPr lang="en-US" sz="1600" b="1" dirty="0">
                  <a:solidFill>
                    <a:schemeClr val="tx2">
                      <a:lumMod val="75000"/>
                    </a:schemeClr>
                  </a:solidFill>
                  <a:latin typeface="+mj-lt"/>
                </a:rPr>
                <a:t>Keyword Here</a:t>
              </a:r>
            </a:p>
          </p:txBody>
        </p:sp>
      </p:grpSp>
      <p:sp>
        <p:nvSpPr>
          <p:cNvPr id="39" name="Text Placeholder 3"/>
          <p:cNvSpPr txBox="1">
            <a:spLocks/>
          </p:cNvSpPr>
          <p:nvPr/>
        </p:nvSpPr>
        <p:spPr>
          <a:xfrm>
            <a:off x="7986320" y="1687329"/>
            <a:ext cx="692497" cy="820674"/>
          </a:xfrm>
          <a:prstGeom prst="rect">
            <a:avLst/>
          </a:prstGeom>
        </p:spPr>
        <p:txBody>
          <a:bodyPr wrap="none" lIns="0" tIns="0" rIns="0" bIns="0" anchor="t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19170">
              <a:spcBef>
                <a:spcPct val="20000"/>
              </a:spcBef>
              <a:defRPr/>
            </a:pPr>
            <a:r>
              <a:rPr lang="en-US" sz="5333" dirty="0">
                <a:solidFill>
                  <a:schemeClr val="accent2"/>
                </a:solidFill>
              </a:rPr>
              <a:t>03</a:t>
            </a:r>
          </a:p>
        </p:txBody>
      </p:sp>
      <p:grpSp>
        <p:nvGrpSpPr>
          <p:cNvPr id="6" name="Group 40"/>
          <p:cNvGrpSpPr/>
          <p:nvPr/>
        </p:nvGrpSpPr>
        <p:grpSpPr>
          <a:xfrm>
            <a:off x="7952122" y="2495685"/>
            <a:ext cx="3341511" cy="490918"/>
            <a:chOff x="625692" y="1885639"/>
            <a:chExt cx="2506133" cy="368188"/>
          </a:xfrm>
        </p:grpSpPr>
        <p:sp>
          <p:nvSpPr>
            <p:cNvPr id="42" name="Footer Text"/>
            <p:cNvSpPr txBox="1"/>
            <p:nvPr/>
          </p:nvSpPr>
          <p:spPr>
            <a:xfrm>
              <a:off x="625692" y="2099986"/>
              <a:ext cx="2506133" cy="15384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1333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Text goes here…</a:t>
              </a: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625692" y="1885639"/>
              <a:ext cx="920878" cy="184666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r>
                <a:rPr lang="en-US" sz="1600" b="1" dirty="0">
                  <a:solidFill>
                    <a:schemeClr val="accent2"/>
                  </a:solidFill>
                  <a:latin typeface="+mj-lt"/>
                </a:rPr>
                <a:t>Keyword Here</a:t>
              </a:r>
            </a:p>
          </p:txBody>
        </p:sp>
      </p:grpSp>
      <p:cxnSp>
        <p:nvCxnSpPr>
          <p:cNvPr id="40" name="Straight Connector 39"/>
          <p:cNvCxnSpPr/>
          <p:nvPr/>
        </p:nvCxnSpPr>
        <p:spPr>
          <a:xfrm>
            <a:off x="8912544" y="2086233"/>
            <a:ext cx="2381089" cy="0"/>
          </a:xfrm>
          <a:prstGeom prst="line">
            <a:avLst/>
          </a:prstGeom>
          <a:ln w="19050" cap="rnd">
            <a:solidFill>
              <a:schemeClr val="accent2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Elbow Connector 44"/>
          <p:cNvCxnSpPr/>
          <p:nvPr/>
        </p:nvCxnSpPr>
        <p:spPr>
          <a:xfrm rot="10800000" flipV="1">
            <a:off x="8775088" y="2086233"/>
            <a:ext cx="2518547" cy="2053647"/>
          </a:xfrm>
          <a:prstGeom prst="bentConnector3">
            <a:avLst>
              <a:gd name="adj1" fmla="val -6981"/>
            </a:avLst>
          </a:prstGeom>
          <a:ln w="19050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Text Placeholder 3"/>
          <p:cNvSpPr txBox="1">
            <a:spLocks/>
          </p:cNvSpPr>
          <p:nvPr/>
        </p:nvSpPr>
        <p:spPr>
          <a:xfrm>
            <a:off x="804342" y="3741585"/>
            <a:ext cx="692497" cy="820674"/>
          </a:xfrm>
          <a:prstGeom prst="rect">
            <a:avLst/>
          </a:prstGeom>
        </p:spPr>
        <p:txBody>
          <a:bodyPr wrap="none" lIns="0" tIns="0" rIns="0" bIns="0" anchor="t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19170">
              <a:spcBef>
                <a:spcPct val="20000"/>
              </a:spcBef>
              <a:defRPr/>
            </a:pPr>
            <a:r>
              <a:rPr lang="en-US" sz="5333" dirty="0">
                <a:solidFill>
                  <a:schemeClr val="tx2">
                    <a:lumMod val="40000"/>
                    <a:lumOff val="60000"/>
                  </a:schemeClr>
                </a:solidFill>
              </a:rPr>
              <a:t>06</a:t>
            </a:r>
          </a:p>
        </p:txBody>
      </p:sp>
      <p:grpSp>
        <p:nvGrpSpPr>
          <p:cNvPr id="7" name="Group 56"/>
          <p:cNvGrpSpPr/>
          <p:nvPr/>
        </p:nvGrpSpPr>
        <p:grpSpPr>
          <a:xfrm>
            <a:off x="770145" y="4549941"/>
            <a:ext cx="3341511" cy="490918"/>
            <a:chOff x="625692" y="1885639"/>
            <a:chExt cx="2506133" cy="368188"/>
          </a:xfrm>
        </p:grpSpPr>
        <p:sp>
          <p:nvSpPr>
            <p:cNvPr id="58" name="Footer Text"/>
            <p:cNvSpPr txBox="1"/>
            <p:nvPr/>
          </p:nvSpPr>
          <p:spPr>
            <a:xfrm>
              <a:off x="625692" y="2099986"/>
              <a:ext cx="2506133" cy="15384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1333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Text goes here…</a:t>
              </a:r>
            </a:p>
          </p:txBody>
        </p:sp>
        <p:sp>
          <p:nvSpPr>
            <p:cNvPr id="59" name="TextBox 58"/>
            <p:cNvSpPr txBox="1"/>
            <p:nvPr/>
          </p:nvSpPr>
          <p:spPr>
            <a:xfrm>
              <a:off x="625692" y="1885639"/>
              <a:ext cx="920878" cy="184666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r>
                <a:rPr lang="en-US" sz="1600" b="1" dirty="0">
                  <a:solidFill>
                    <a:schemeClr val="tx2">
                      <a:lumMod val="40000"/>
                      <a:lumOff val="60000"/>
                    </a:schemeClr>
                  </a:solidFill>
                  <a:latin typeface="+mj-lt"/>
                </a:rPr>
                <a:t>Keyword Here</a:t>
              </a:r>
            </a:p>
          </p:txBody>
        </p:sp>
      </p:grpSp>
      <p:sp>
        <p:nvSpPr>
          <p:cNvPr id="60" name="Text Placeholder 3"/>
          <p:cNvSpPr txBox="1">
            <a:spLocks/>
          </p:cNvSpPr>
          <p:nvPr/>
        </p:nvSpPr>
        <p:spPr>
          <a:xfrm>
            <a:off x="4441000" y="3741585"/>
            <a:ext cx="692497" cy="820674"/>
          </a:xfrm>
          <a:prstGeom prst="rect">
            <a:avLst/>
          </a:prstGeom>
        </p:spPr>
        <p:txBody>
          <a:bodyPr wrap="none" lIns="0" tIns="0" rIns="0" bIns="0" anchor="t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19170">
              <a:spcBef>
                <a:spcPct val="20000"/>
              </a:spcBef>
              <a:defRPr/>
            </a:pPr>
            <a:r>
              <a:rPr lang="en-US" sz="5333" dirty="0">
                <a:solidFill>
                  <a:schemeClr val="bg2">
                    <a:lumMod val="50000"/>
                  </a:schemeClr>
                </a:solidFill>
              </a:rPr>
              <a:t>05</a:t>
            </a:r>
          </a:p>
        </p:txBody>
      </p:sp>
      <p:grpSp>
        <p:nvGrpSpPr>
          <p:cNvPr id="8" name="Group 60"/>
          <p:cNvGrpSpPr/>
          <p:nvPr/>
        </p:nvGrpSpPr>
        <p:grpSpPr>
          <a:xfrm>
            <a:off x="4406802" y="4549941"/>
            <a:ext cx="3341511" cy="490918"/>
            <a:chOff x="625692" y="1885639"/>
            <a:chExt cx="2506133" cy="368188"/>
          </a:xfrm>
        </p:grpSpPr>
        <p:sp>
          <p:nvSpPr>
            <p:cNvPr id="62" name="Footer Text"/>
            <p:cNvSpPr txBox="1"/>
            <p:nvPr/>
          </p:nvSpPr>
          <p:spPr>
            <a:xfrm>
              <a:off x="625692" y="2099986"/>
              <a:ext cx="2506133" cy="15384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1333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Text goes here…</a:t>
              </a:r>
            </a:p>
          </p:txBody>
        </p:sp>
        <p:sp>
          <p:nvSpPr>
            <p:cNvPr id="63" name="TextBox 62"/>
            <p:cNvSpPr txBox="1"/>
            <p:nvPr/>
          </p:nvSpPr>
          <p:spPr>
            <a:xfrm>
              <a:off x="625692" y="1885639"/>
              <a:ext cx="920878" cy="184666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r>
                <a:rPr lang="en-US" sz="1600" b="1" dirty="0">
                  <a:solidFill>
                    <a:schemeClr val="bg2">
                      <a:lumMod val="50000"/>
                    </a:schemeClr>
                  </a:solidFill>
                  <a:latin typeface="+mj-lt"/>
                </a:rPr>
                <a:t>Keyword Here</a:t>
              </a:r>
            </a:p>
          </p:txBody>
        </p:sp>
      </p:grpSp>
      <p:sp>
        <p:nvSpPr>
          <p:cNvPr id="64" name="Text Placeholder 3"/>
          <p:cNvSpPr txBox="1">
            <a:spLocks/>
          </p:cNvSpPr>
          <p:nvPr/>
        </p:nvSpPr>
        <p:spPr>
          <a:xfrm>
            <a:off x="7986320" y="3741585"/>
            <a:ext cx="692497" cy="820674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19170">
              <a:spcBef>
                <a:spcPct val="20000"/>
              </a:spcBef>
              <a:defRPr/>
            </a:pPr>
            <a:r>
              <a:rPr lang="en-US" sz="5333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04</a:t>
            </a:r>
          </a:p>
        </p:txBody>
      </p:sp>
      <p:grpSp>
        <p:nvGrpSpPr>
          <p:cNvPr id="9" name="Group 64"/>
          <p:cNvGrpSpPr/>
          <p:nvPr/>
        </p:nvGrpSpPr>
        <p:grpSpPr>
          <a:xfrm>
            <a:off x="7952122" y="4549941"/>
            <a:ext cx="3341511" cy="490918"/>
            <a:chOff x="625692" y="1885639"/>
            <a:chExt cx="2506133" cy="368188"/>
          </a:xfrm>
        </p:grpSpPr>
        <p:sp>
          <p:nvSpPr>
            <p:cNvPr id="66" name="Footer Text"/>
            <p:cNvSpPr txBox="1"/>
            <p:nvPr/>
          </p:nvSpPr>
          <p:spPr>
            <a:xfrm>
              <a:off x="625692" y="2099986"/>
              <a:ext cx="2506133" cy="15384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1333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Text goes here…</a:t>
              </a:r>
            </a:p>
          </p:txBody>
        </p:sp>
        <p:sp>
          <p:nvSpPr>
            <p:cNvPr id="67" name="TextBox 66"/>
            <p:cNvSpPr txBox="1"/>
            <p:nvPr/>
          </p:nvSpPr>
          <p:spPr>
            <a:xfrm>
              <a:off x="625692" y="1885639"/>
              <a:ext cx="920878" cy="184666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r>
                <a:rPr lang="en-US" sz="1600" b="1" dirty="0">
                  <a:solidFill>
                    <a:schemeClr val="accent2">
                      <a:lumMod val="60000"/>
                      <a:lumOff val="40000"/>
                    </a:schemeClr>
                  </a:solidFill>
                  <a:latin typeface="+mj-lt"/>
                </a:rPr>
                <a:t>Keyword Here</a:t>
              </a:r>
            </a:p>
          </p:txBody>
        </p:sp>
      </p:grpSp>
      <p:cxnSp>
        <p:nvCxnSpPr>
          <p:cNvPr id="68" name="Straight Connector 67"/>
          <p:cNvCxnSpPr/>
          <p:nvPr/>
        </p:nvCxnSpPr>
        <p:spPr>
          <a:xfrm flipH="1">
            <a:off x="5291024" y="4139879"/>
            <a:ext cx="2381089" cy="0"/>
          </a:xfrm>
          <a:prstGeom prst="line">
            <a:avLst/>
          </a:prstGeom>
          <a:ln w="19050" cap="rnd">
            <a:solidFill>
              <a:schemeClr val="accent2">
                <a:lumMod val="60000"/>
                <a:lumOff val="40000"/>
              </a:schemeClr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Straight Connector 68"/>
          <p:cNvCxnSpPr/>
          <p:nvPr/>
        </p:nvCxnSpPr>
        <p:spPr>
          <a:xfrm flipH="1">
            <a:off x="1692466" y="4139879"/>
            <a:ext cx="2381089" cy="0"/>
          </a:xfrm>
          <a:prstGeom prst="line">
            <a:avLst/>
          </a:prstGeom>
          <a:ln w="19050" cap="rnd">
            <a:solidFill>
              <a:schemeClr val="bg2">
                <a:lumMod val="50000"/>
              </a:schemeClr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ate Placeholder 1">
            <a:extLst>
              <a:ext uri="{FF2B5EF4-FFF2-40B4-BE49-F238E27FC236}">
                <a16:creationId xmlns="" xmlns:a16="http://schemas.microsoft.com/office/drawing/2014/main" id="{4931F224-17DB-7B82-DB34-0F59894705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Copyright © Hatch </a:t>
            </a:r>
            <a:r>
              <a:rPr lang="en-US" dirty="0" smtClean="0"/>
              <a:t>2025. </a:t>
            </a:r>
            <a:r>
              <a:rPr lang="en-US" dirty="0"/>
              <a:t>All Rights Reserved.</a:t>
            </a:r>
          </a:p>
        </p:txBody>
      </p:sp>
      <p:sp>
        <p:nvSpPr>
          <p:cNvPr id="11" name="Title 10">
            <a:extLst>
              <a:ext uri="{FF2B5EF4-FFF2-40B4-BE49-F238E27FC236}">
                <a16:creationId xmlns="" xmlns:a16="http://schemas.microsoft.com/office/drawing/2014/main" id="{ADA1FB0C-35D4-4E9B-A7B1-90B5C21B6A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6077" y="641782"/>
            <a:ext cx="10537556" cy="1325563"/>
          </a:xfrm>
        </p:spPr>
        <p:txBody>
          <a:bodyPr/>
          <a:lstStyle/>
          <a:p>
            <a:r>
              <a:rPr lang="en-US" dirty="0" smtClean="0"/>
              <a:t>Sub-steps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208565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6000"/>
    </mc:Choice>
    <mc:Fallback>
      <p:transition advTm="60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A12FF290-741A-1636-3290-F388BF2C91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Copyright © Hatch </a:t>
            </a:r>
            <a:r>
              <a:rPr lang="en-US" dirty="0" smtClean="0"/>
              <a:t>2025. </a:t>
            </a:r>
            <a:r>
              <a:rPr lang="en-US" dirty="0"/>
              <a:t>All Rights Reserved.</a:t>
            </a:r>
          </a:p>
        </p:txBody>
      </p:sp>
      <p:sp>
        <p:nvSpPr>
          <p:cNvPr id="73" name="Title 72">
            <a:extLst>
              <a:ext uri="{FF2B5EF4-FFF2-40B4-BE49-F238E27FC236}">
                <a16:creationId xmlns="" xmlns:a16="http://schemas.microsoft.com/office/drawing/2014/main" id="{DFBD8C00-D35A-A006-078A-1062663AAD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Timelines</a:t>
            </a:r>
            <a:endParaRPr lang="en-US" dirty="0"/>
          </a:p>
        </p:txBody>
      </p:sp>
      <p:sp>
        <p:nvSpPr>
          <p:cNvPr id="3" name="Rectangle 2">
            <a:extLst>
              <a:ext uri="{FF2B5EF4-FFF2-40B4-BE49-F238E27FC236}">
                <a16:creationId xmlns="" xmlns:a16="http://schemas.microsoft.com/office/drawing/2014/main" id="{21B96B72-6C74-E359-E17A-05F44DEDF854}"/>
              </a:ext>
            </a:extLst>
          </p:cNvPr>
          <p:cNvSpPr/>
          <p:nvPr/>
        </p:nvSpPr>
        <p:spPr bwMode="ltGray">
          <a:xfrm>
            <a:off x="1169123" y="2706678"/>
            <a:ext cx="863810" cy="863810"/>
          </a:xfrm>
          <a:prstGeom prst="rect">
            <a:avLst/>
          </a:prstGeom>
          <a:solidFill>
            <a:schemeClr val="tx2">
              <a:lumMod val="7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00" err="1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4" name="Oval 35">
            <a:extLst>
              <a:ext uri="{FF2B5EF4-FFF2-40B4-BE49-F238E27FC236}">
                <a16:creationId xmlns="" xmlns:a16="http://schemas.microsoft.com/office/drawing/2014/main" id="{CA59DAF1-ECE3-33B6-DD6B-EBA3A339B673}"/>
              </a:ext>
            </a:extLst>
          </p:cNvPr>
          <p:cNvSpPr/>
          <p:nvPr/>
        </p:nvSpPr>
        <p:spPr bwMode="ltGray">
          <a:xfrm>
            <a:off x="3412873" y="2704358"/>
            <a:ext cx="863810" cy="863810"/>
          </a:xfrm>
          <a:prstGeom prst="rect">
            <a:avLst/>
          </a:prstGeom>
          <a:solidFill>
            <a:schemeClr val="accent2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00" err="1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5" name="Oval 38">
            <a:extLst>
              <a:ext uri="{FF2B5EF4-FFF2-40B4-BE49-F238E27FC236}">
                <a16:creationId xmlns="" xmlns:a16="http://schemas.microsoft.com/office/drawing/2014/main" id="{A4A594C5-09B2-70C1-32EA-29BBDFCAC814}"/>
              </a:ext>
            </a:extLst>
          </p:cNvPr>
          <p:cNvSpPr/>
          <p:nvPr/>
        </p:nvSpPr>
        <p:spPr bwMode="ltGray">
          <a:xfrm>
            <a:off x="5673868" y="2704358"/>
            <a:ext cx="863810" cy="863810"/>
          </a:xfrm>
          <a:prstGeom prst="rect">
            <a:avLst/>
          </a:prstGeom>
          <a:solidFill>
            <a:schemeClr val="accent1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00" err="1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6" name="Oval 41">
            <a:extLst>
              <a:ext uri="{FF2B5EF4-FFF2-40B4-BE49-F238E27FC236}">
                <a16:creationId xmlns="" xmlns:a16="http://schemas.microsoft.com/office/drawing/2014/main" id="{8310CB83-0A82-C227-065A-187B277A64CD}"/>
              </a:ext>
            </a:extLst>
          </p:cNvPr>
          <p:cNvSpPr/>
          <p:nvPr/>
        </p:nvSpPr>
        <p:spPr bwMode="ltGray">
          <a:xfrm>
            <a:off x="7924788" y="2704358"/>
            <a:ext cx="863810" cy="86381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00" err="1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7" name="Oval 45">
            <a:extLst>
              <a:ext uri="{FF2B5EF4-FFF2-40B4-BE49-F238E27FC236}">
                <a16:creationId xmlns="" xmlns:a16="http://schemas.microsoft.com/office/drawing/2014/main" id="{64D98D5F-0FCE-2E81-91B4-71C253C9F1CD}"/>
              </a:ext>
            </a:extLst>
          </p:cNvPr>
          <p:cNvSpPr/>
          <p:nvPr/>
        </p:nvSpPr>
        <p:spPr bwMode="ltGray">
          <a:xfrm>
            <a:off x="10181700" y="2704358"/>
            <a:ext cx="863810" cy="86381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00" err="1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8" name="Rectangle 10">
            <a:extLst>
              <a:ext uri="{FF2B5EF4-FFF2-40B4-BE49-F238E27FC236}">
                <a16:creationId xmlns="" xmlns:a16="http://schemas.microsoft.com/office/drawing/2014/main" id="{32FA8877-3FA6-2AE5-3BEB-F8D5F42BF1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0197" y="4102628"/>
            <a:ext cx="1541662" cy="764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defTabSz="682749" eaLnBrk="0" hangingPunct="0">
              <a:spcAft>
                <a:spcPts val="171"/>
              </a:spcAft>
              <a:defRPr/>
            </a:pPr>
            <a:r>
              <a:rPr lang="en-GB" sz="1200" b="1" kern="0" dirty="0">
                <a:solidFill>
                  <a:schemeClr val="tx2"/>
                </a:solidFill>
                <a:cs typeface="Arial" charset="0"/>
              </a:rPr>
              <a:t>Heading</a:t>
            </a:r>
          </a:p>
          <a:p>
            <a:pPr defTabSz="682749" eaLnBrk="0" hangingPunct="0">
              <a:spcAft>
                <a:spcPts val="171"/>
              </a:spcAft>
              <a:defRPr/>
            </a:pPr>
            <a:r>
              <a:rPr lang="en-GB" sz="1200" kern="0" dirty="0">
                <a:solidFill>
                  <a:schemeClr val="tx1">
                    <a:lumMod val="65000"/>
                    <a:lumOff val="35000"/>
                  </a:schemeClr>
                </a:solidFill>
                <a:cs typeface="Arial" charset="0"/>
              </a:rPr>
              <a:t>Text goes here goes here goes here goes here goes here goes here goes here</a:t>
            </a:r>
          </a:p>
        </p:txBody>
      </p:sp>
      <p:sp>
        <p:nvSpPr>
          <p:cNvPr id="9" name="Rectangle 10">
            <a:extLst>
              <a:ext uri="{FF2B5EF4-FFF2-40B4-BE49-F238E27FC236}">
                <a16:creationId xmlns="" xmlns:a16="http://schemas.microsoft.com/office/drawing/2014/main" id="{4AEB0941-7859-BC04-0EA0-8493A289FB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73949" y="4102628"/>
            <a:ext cx="1541662" cy="764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defTabSz="682749" eaLnBrk="0" hangingPunct="0">
              <a:spcAft>
                <a:spcPts val="171"/>
              </a:spcAft>
              <a:defRPr/>
            </a:pPr>
            <a:r>
              <a:rPr lang="en-GB" sz="1200" b="1" kern="0" dirty="0" smtClean="0">
                <a:solidFill>
                  <a:schemeClr val="tx2"/>
                </a:solidFill>
                <a:cs typeface="Arial" charset="0"/>
              </a:rPr>
              <a:t>Heading</a:t>
            </a:r>
          </a:p>
          <a:p>
            <a:pPr defTabSz="682749" eaLnBrk="0" hangingPunct="0">
              <a:spcAft>
                <a:spcPts val="171"/>
              </a:spcAft>
              <a:defRPr/>
            </a:pPr>
            <a:r>
              <a:rPr lang="en-GB" sz="1200" kern="0" dirty="0" smtClean="0">
                <a:solidFill>
                  <a:schemeClr val="tx1">
                    <a:lumMod val="65000"/>
                    <a:lumOff val="35000"/>
                  </a:schemeClr>
                </a:solidFill>
                <a:cs typeface="Arial" charset="0"/>
              </a:rPr>
              <a:t>Text goes here goes here goes here goes here goes here goes here goes here</a:t>
            </a:r>
            <a:endParaRPr lang="en-GB" sz="1200" kern="0" dirty="0">
              <a:solidFill>
                <a:schemeClr val="tx1">
                  <a:lumMod val="65000"/>
                  <a:lumOff val="35000"/>
                </a:schemeClr>
              </a:solidFill>
              <a:cs typeface="Arial" charset="0"/>
            </a:endParaRPr>
          </a:p>
        </p:txBody>
      </p:sp>
      <p:sp>
        <p:nvSpPr>
          <p:cNvPr id="10" name="Rectangle 10">
            <a:extLst>
              <a:ext uri="{FF2B5EF4-FFF2-40B4-BE49-F238E27FC236}">
                <a16:creationId xmlns="" xmlns:a16="http://schemas.microsoft.com/office/drawing/2014/main" id="{56766353-2AF2-5C83-8718-DA126D96082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942" y="4102628"/>
            <a:ext cx="1541662" cy="9489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defTabSz="682749" eaLnBrk="0" hangingPunct="0">
              <a:spcAft>
                <a:spcPts val="171"/>
              </a:spcAft>
              <a:defRPr/>
            </a:pPr>
            <a:r>
              <a:rPr lang="en-GB" sz="1200" b="1" kern="0" dirty="0">
                <a:solidFill>
                  <a:schemeClr val="accent1"/>
                </a:solidFill>
                <a:cs typeface="Arial" charset="0"/>
              </a:rPr>
              <a:t>Heading</a:t>
            </a:r>
          </a:p>
          <a:p>
            <a:pPr defTabSz="682749" eaLnBrk="0" hangingPunct="0">
              <a:spcAft>
                <a:spcPts val="171"/>
              </a:spcAft>
              <a:defRPr/>
            </a:pPr>
            <a:r>
              <a:rPr lang="en-GB" sz="1200" kern="0" dirty="0" smtClean="0">
                <a:solidFill>
                  <a:schemeClr val="tx1">
                    <a:lumMod val="65000"/>
                    <a:lumOff val="35000"/>
                  </a:schemeClr>
                </a:solidFill>
                <a:cs typeface="Arial" charset="0"/>
              </a:rPr>
              <a:t>Text goes here goes here goes here goes here goes here goes here </a:t>
            </a:r>
            <a:r>
              <a:rPr lang="en-GB" sz="1200" kern="0" dirty="0" err="1" smtClean="0">
                <a:solidFill>
                  <a:schemeClr val="tx1">
                    <a:lumMod val="65000"/>
                    <a:lumOff val="35000"/>
                  </a:schemeClr>
                </a:solidFill>
                <a:cs typeface="Arial" charset="0"/>
              </a:rPr>
              <a:t>xhere</a:t>
            </a:r>
            <a:endParaRPr lang="en-GB" sz="1200" kern="0" dirty="0">
              <a:solidFill>
                <a:schemeClr val="tx1">
                  <a:lumMod val="65000"/>
                  <a:lumOff val="35000"/>
                </a:schemeClr>
              </a:solidFill>
              <a:cs typeface="Arial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334BBDED-DD59-A679-1276-B30390D3D4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85862" y="4102628"/>
            <a:ext cx="1541662" cy="764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defTabSz="682749" eaLnBrk="0" hangingPunct="0">
              <a:spcAft>
                <a:spcPts val="171"/>
              </a:spcAft>
              <a:defRPr/>
            </a:pPr>
            <a:r>
              <a:rPr lang="en-GB" sz="1200" b="1" kern="0" dirty="0">
                <a:solidFill>
                  <a:schemeClr val="tx2"/>
                </a:solidFill>
                <a:cs typeface="Arial" charset="0"/>
              </a:rPr>
              <a:t>Heading</a:t>
            </a:r>
          </a:p>
          <a:p>
            <a:pPr defTabSz="682749" eaLnBrk="0" hangingPunct="0">
              <a:spcAft>
                <a:spcPts val="171"/>
              </a:spcAft>
              <a:defRPr/>
            </a:pPr>
            <a:r>
              <a:rPr lang="en-GB" sz="1200" kern="0" dirty="0">
                <a:solidFill>
                  <a:schemeClr val="tx1">
                    <a:lumMod val="65000"/>
                    <a:lumOff val="35000"/>
                  </a:schemeClr>
                </a:solidFill>
                <a:cs typeface="Arial" charset="0"/>
              </a:rPr>
              <a:t>Text goes here goes here goes here goes here goes here goes here goes here</a:t>
            </a:r>
          </a:p>
        </p:txBody>
      </p:sp>
      <p:sp>
        <p:nvSpPr>
          <p:cNvPr id="12" name="Rectangle 10">
            <a:extLst>
              <a:ext uri="{FF2B5EF4-FFF2-40B4-BE49-F238E27FC236}">
                <a16:creationId xmlns="" xmlns:a16="http://schemas.microsoft.com/office/drawing/2014/main" id="{CF0DB293-3326-04BB-1576-72D1364201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9842775" y="4102628"/>
            <a:ext cx="1541662" cy="764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defTabSz="682749" eaLnBrk="0" hangingPunct="0">
              <a:spcAft>
                <a:spcPts val="171"/>
              </a:spcAft>
              <a:defRPr/>
            </a:pPr>
            <a:r>
              <a:rPr lang="en-GB" sz="1200" b="1" kern="0" dirty="0">
                <a:solidFill>
                  <a:schemeClr val="tx2"/>
                </a:solidFill>
                <a:cs typeface="Arial" charset="0"/>
              </a:rPr>
              <a:t>Heading</a:t>
            </a:r>
          </a:p>
          <a:p>
            <a:pPr defTabSz="682749" eaLnBrk="0" hangingPunct="0">
              <a:spcAft>
                <a:spcPts val="171"/>
              </a:spcAft>
              <a:defRPr/>
            </a:pPr>
            <a:r>
              <a:rPr lang="en-GB" sz="1200" kern="0" dirty="0">
                <a:solidFill>
                  <a:schemeClr val="tx1">
                    <a:lumMod val="65000"/>
                    <a:lumOff val="35000"/>
                  </a:schemeClr>
                </a:solidFill>
                <a:cs typeface="Arial" charset="0"/>
              </a:rPr>
              <a:t>Text goes here goes here goes here goes here goes here goes here goes here</a:t>
            </a:r>
          </a:p>
        </p:txBody>
      </p:sp>
      <p:sp>
        <p:nvSpPr>
          <p:cNvPr id="13" name="Rectangle 10">
            <a:extLst>
              <a:ext uri="{FF2B5EF4-FFF2-40B4-BE49-F238E27FC236}">
                <a16:creationId xmlns="" xmlns:a16="http://schemas.microsoft.com/office/drawing/2014/main" id="{B7BE8284-EE05-4A8C-2657-3F4906B1ACDB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3930" y="2066875"/>
            <a:ext cx="1554197" cy="1846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algn="ctr" defTabSz="682749" eaLnBrk="0" hangingPunct="0">
              <a:spcAft>
                <a:spcPts val="171"/>
              </a:spcAft>
              <a:defRPr/>
            </a:pPr>
            <a:r>
              <a:rPr lang="en-GB" sz="1200" b="1" kern="0">
                <a:solidFill>
                  <a:schemeClr val="accent6"/>
                </a:solidFill>
                <a:cs typeface="Arial" charset="0"/>
              </a:rPr>
              <a:t>1990</a:t>
            </a:r>
          </a:p>
        </p:txBody>
      </p:sp>
      <p:sp>
        <p:nvSpPr>
          <p:cNvPr id="14" name="Rectangle 10">
            <a:extLst>
              <a:ext uri="{FF2B5EF4-FFF2-40B4-BE49-F238E27FC236}">
                <a16:creationId xmlns="" xmlns:a16="http://schemas.microsoft.com/office/drawing/2014/main" id="{765E50AD-30D3-AB45-671C-CA3B7E7F46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67680" y="2066875"/>
            <a:ext cx="1554197" cy="1846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algn="ctr" defTabSz="682749" eaLnBrk="0" hangingPunct="0">
              <a:spcAft>
                <a:spcPts val="171"/>
              </a:spcAft>
              <a:defRPr/>
            </a:pPr>
            <a:r>
              <a:rPr lang="en-GB" sz="1200" b="1" kern="0">
                <a:solidFill>
                  <a:schemeClr val="accent6"/>
                </a:solidFill>
                <a:cs typeface="Arial" charset="0"/>
              </a:rPr>
              <a:t>2000</a:t>
            </a:r>
          </a:p>
        </p:txBody>
      </p:sp>
      <p:sp>
        <p:nvSpPr>
          <p:cNvPr id="15" name="Rectangle 10">
            <a:extLst>
              <a:ext uri="{FF2B5EF4-FFF2-40B4-BE49-F238E27FC236}">
                <a16:creationId xmlns="" xmlns:a16="http://schemas.microsoft.com/office/drawing/2014/main" id="{A7653254-5B5A-E662-5C40-288A397B8EB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28675" y="2066875"/>
            <a:ext cx="1554197" cy="1846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algn="ctr" defTabSz="682749" eaLnBrk="0" hangingPunct="0">
              <a:spcAft>
                <a:spcPts val="171"/>
              </a:spcAft>
              <a:defRPr/>
            </a:pPr>
            <a:r>
              <a:rPr lang="en-GB" sz="1200" b="1" kern="0">
                <a:solidFill>
                  <a:schemeClr val="accent6"/>
                </a:solidFill>
                <a:cs typeface="Arial" charset="0"/>
              </a:rPr>
              <a:t>2010</a:t>
            </a:r>
          </a:p>
        </p:txBody>
      </p:sp>
      <p:sp>
        <p:nvSpPr>
          <p:cNvPr id="16" name="Rectangle 10">
            <a:extLst>
              <a:ext uri="{FF2B5EF4-FFF2-40B4-BE49-F238E27FC236}">
                <a16:creationId xmlns="" xmlns:a16="http://schemas.microsoft.com/office/drawing/2014/main" id="{DB8C0C51-936E-81C0-F408-F5E1E212EC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79594" y="2066875"/>
            <a:ext cx="1554197" cy="1846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algn="ctr" defTabSz="682749" eaLnBrk="0" hangingPunct="0">
              <a:spcAft>
                <a:spcPts val="171"/>
              </a:spcAft>
              <a:defRPr/>
            </a:pPr>
            <a:r>
              <a:rPr lang="en-GB" sz="1200" b="1" kern="0">
                <a:solidFill>
                  <a:schemeClr val="accent6"/>
                </a:solidFill>
                <a:cs typeface="Arial" charset="0"/>
              </a:rPr>
              <a:t>2015</a:t>
            </a:r>
          </a:p>
        </p:txBody>
      </p:sp>
      <p:sp>
        <p:nvSpPr>
          <p:cNvPr id="17" name="Rectangle 10">
            <a:extLst>
              <a:ext uri="{FF2B5EF4-FFF2-40B4-BE49-F238E27FC236}">
                <a16:creationId xmlns="" xmlns:a16="http://schemas.microsoft.com/office/drawing/2014/main" id="{45416F73-CA42-047E-19FA-C0310D2580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9836506" y="2066875"/>
            <a:ext cx="1554197" cy="1846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algn="ctr" defTabSz="682749" eaLnBrk="0" hangingPunct="0">
              <a:spcAft>
                <a:spcPts val="171"/>
              </a:spcAft>
              <a:defRPr/>
            </a:pPr>
            <a:r>
              <a:rPr lang="en-GB" sz="1200" b="1" kern="0">
                <a:solidFill>
                  <a:schemeClr val="accent6"/>
                </a:solidFill>
                <a:cs typeface="Arial" charset="0"/>
              </a:rPr>
              <a:t>2020</a:t>
            </a:r>
          </a:p>
        </p:txBody>
      </p:sp>
      <p:grpSp>
        <p:nvGrpSpPr>
          <p:cNvPr id="18" name="Group 17">
            <a:extLst>
              <a:ext uri="{FF2B5EF4-FFF2-40B4-BE49-F238E27FC236}">
                <a16:creationId xmlns="" xmlns:a16="http://schemas.microsoft.com/office/drawing/2014/main" id="{4BC71372-55EB-DDC6-2A7B-4B56B6D08B23}"/>
              </a:ext>
            </a:extLst>
          </p:cNvPr>
          <p:cNvGrpSpPr/>
          <p:nvPr/>
        </p:nvGrpSpPr>
        <p:grpSpPr>
          <a:xfrm>
            <a:off x="442913" y="2400159"/>
            <a:ext cx="2293246" cy="1467806"/>
            <a:chOff x="604364" y="2649627"/>
            <a:chExt cx="1911459" cy="1223440"/>
          </a:xfrm>
        </p:grpSpPr>
        <p:sp>
          <p:nvSpPr>
            <p:cNvPr id="19" name="Frame 18">
              <a:extLst>
                <a:ext uri="{FF2B5EF4-FFF2-40B4-BE49-F238E27FC236}">
                  <a16:creationId xmlns="" xmlns:a16="http://schemas.microsoft.com/office/drawing/2014/main" id="{BD8D1EC6-50F7-8E2D-BDE5-4D01C96A5E27}"/>
                </a:ext>
              </a:extLst>
            </p:cNvPr>
            <p:cNvSpPr/>
            <p:nvPr/>
          </p:nvSpPr>
          <p:spPr>
            <a:xfrm>
              <a:off x="954212" y="2649627"/>
              <a:ext cx="1223440" cy="1223440"/>
            </a:xfrm>
            <a:prstGeom prst="frame">
              <a:avLst>
                <a:gd name="adj1" fmla="val 14698"/>
              </a:avLst>
            </a:prstGeom>
            <a:solidFill>
              <a:schemeClr val="bg2"/>
            </a:solidFill>
            <a:ln>
              <a:noFill/>
            </a:ln>
          </p:spPr>
          <p:style>
            <a:lnRef idx="0">
              <a:schemeClr val="accent1"/>
            </a:lnRef>
            <a:fillRef idx="1">
              <a:schemeClr val="accent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00000"/>
                </a:lnSpc>
              </a:pPr>
              <a:endParaRPr lang="en-US" sz="1200">
                <a:solidFill>
                  <a:schemeClr val="tx1"/>
                </a:solidFill>
              </a:endParaRPr>
            </a:p>
          </p:txBody>
        </p:sp>
        <p:sp>
          <p:nvSpPr>
            <p:cNvPr id="20" name="Chevron 4">
              <a:extLst>
                <a:ext uri="{FF2B5EF4-FFF2-40B4-BE49-F238E27FC236}">
                  <a16:creationId xmlns="" xmlns:a16="http://schemas.microsoft.com/office/drawing/2014/main" id="{4554A25D-9DBA-CFB3-766E-74EDEA86A07D}"/>
                </a:ext>
              </a:extLst>
            </p:cNvPr>
            <p:cNvSpPr/>
            <p:nvPr/>
          </p:nvSpPr>
          <p:spPr>
            <a:xfrm>
              <a:off x="604364" y="3153564"/>
              <a:ext cx="504000" cy="252000"/>
            </a:xfrm>
            <a:prstGeom prst="chevron">
              <a:avLst/>
            </a:prstGeom>
            <a:solidFill>
              <a:schemeClr val="bg2"/>
            </a:solidFill>
            <a:ln>
              <a:noFill/>
            </a:ln>
          </p:spPr>
          <p:style>
            <a:lnRef idx="0">
              <a:schemeClr val="accent1"/>
            </a:lnRef>
            <a:fillRef idx="1">
              <a:schemeClr val="accent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00000"/>
                </a:lnSpc>
              </a:pPr>
              <a:endParaRPr lang="en-US" sz="1200">
                <a:solidFill>
                  <a:schemeClr val="tx1"/>
                </a:solidFill>
              </a:endParaRPr>
            </a:p>
          </p:txBody>
        </p:sp>
        <p:sp>
          <p:nvSpPr>
            <p:cNvPr id="21" name="Chevron 43">
              <a:extLst>
                <a:ext uri="{FF2B5EF4-FFF2-40B4-BE49-F238E27FC236}">
                  <a16:creationId xmlns="" xmlns:a16="http://schemas.microsoft.com/office/drawing/2014/main" id="{86405E54-2845-CDF6-93A6-F12E49A4989C}"/>
                </a:ext>
              </a:extLst>
            </p:cNvPr>
            <p:cNvSpPr/>
            <p:nvPr/>
          </p:nvSpPr>
          <p:spPr>
            <a:xfrm>
              <a:off x="2011823" y="3153564"/>
              <a:ext cx="504000" cy="252000"/>
            </a:xfrm>
            <a:prstGeom prst="chevron">
              <a:avLst/>
            </a:prstGeom>
            <a:solidFill>
              <a:schemeClr val="bg2"/>
            </a:solidFill>
            <a:ln>
              <a:noFill/>
            </a:ln>
          </p:spPr>
          <p:style>
            <a:lnRef idx="0">
              <a:schemeClr val="accent1"/>
            </a:lnRef>
            <a:fillRef idx="1">
              <a:schemeClr val="accent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00000"/>
                </a:lnSpc>
              </a:pPr>
              <a:endParaRPr lang="en-US" sz="1200">
                <a:solidFill>
                  <a:schemeClr val="tx1"/>
                </a:solidFill>
              </a:endParaRPr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="" xmlns:a16="http://schemas.microsoft.com/office/drawing/2014/main" id="{F7FEF2DD-88D1-295B-6B8C-F9B51C95A73C}"/>
              </a:ext>
            </a:extLst>
          </p:cNvPr>
          <p:cNvGrpSpPr/>
          <p:nvPr/>
        </p:nvGrpSpPr>
        <p:grpSpPr>
          <a:xfrm>
            <a:off x="2696145" y="2400159"/>
            <a:ext cx="2293246" cy="1467806"/>
            <a:chOff x="604364" y="2649627"/>
            <a:chExt cx="1911459" cy="1223440"/>
          </a:xfrm>
        </p:grpSpPr>
        <p:sp>
          <p:nvSpPr>
            <p:cNvPr id="23" name="Frame 22">
              <a:extLst>
                <a:ext uri="{FF2B5EF4-FFF2-40B4-BE49-F238E27FC236}">
                  <a16:creationId xmlns="" xmlns:a16="http://schemas.microsoft.com/office/drawing/2014/main" id="{ED21C9C1-8675-9424-64F1-9EF8FAFEC538}"/>
                </a:ext>
              </a:extLst>
            </p:cNvPr>
            <p:cNvSpPr/>
            <p:nvPr/>
          </p:nvSpPr>
          <p:spPr>
            <a:xfrm>
              <a:off x="954212" y="2649627"/>
              <a:ext cx="1223440" cy="1223440"/>
            </a:xfrm>
            <a:prstGeom prst="frame">
              <a:avLst>
                <a:gd name="adj1" fmla="val 14698"/>
              </a:avLst>
            </a:prstGeom>
            <a:solidFill>
              <a:schemeClr val="bg2"/>
            </a:solidFill>
            <a:ln>
              <a:noFill/>
            </a:ln>
          </p:spPr>
          <p:style>
            <a:lnRef idx="0">
              <a:schemeClr val="accent1"/>
            </a:lnRef>
            <a:fillRef idx="1">
              <a:schemeClr val="accent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00000"/>
                </a:lnSpc>
              </a:pPr>
              <a:endParaRPr lang="en-US" sz="1200">
                <a:solidFill>
                  <a:schemeClr val="tx1"/>
                </a:solidFill>
              </a:endParaRPr>
            </a:p>
          </p:txBody>
        </p:sp>
        <p:sp>
          <p:nvSpPr>
            <p:cNvPr id="24" name="Chevron 40">
              <a:extLst>
                <a:ext uri="{FF2B5EF4-FFF2-40B4-BE49-F238E27FC236}">
                  <a16:creationId xmlns="" xmlns:a16="http://schemas.microsoft.com/office/drawing/2014/main" id="{61E762D6-3CEA-23C7-044F-64E23F6C60DB}"/>
                </a:ext>
              </a:extLst>
            </p:cNvPr>
            <p:cNvSpPr/>
            <p:nvPr/>
          </p:nvSpPr>
          <p:spPr>
            <a:xfrm>
              <a:off x="604364" y="3153564"/>
              <a:ext cx="504000" cy="252000"/>
            </a:xfrm>
            <a:prstGeom prst="chevron">
              <a:avLst/>
            </a:prstGeom>
            <a:solidFill>
              <a:schemeClr val="bg2"/>
            </a:solidFill>
            <a:ln>
              <a:noFill/>
            </a:ln>
          </p:spPr>
          <p:style>
            <a:lnRef idx="0">
              <a:schemeClr val="accent1"/>
            </a:lnRef>
            <a:fillRef idx="1">
              <a:schemeClr val="accent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00000"/>
                </a:lnSpc>
              </a:pPr>
              <a:endParaRPr lang="en-US" sz="1200">
                <a:solidFill>
                  <a:schemeClr val="tx1"/>
                </a:solidFill>
              </a:endParaRPr>
            </a:p>
          </p:txBody>
        </p:sp>
        <p:sp>
          <p:nvSpPr>
            <p:cNvPr id="25" name="Chevron 42">
              <a:extLst>
                <a:ext uri="{FF2B5EF4-FFF2-40B4-BE49-F238E27FC236}">
                  <a16:creationId xmlns="" xmlns:a16="http://schemas.microsoft.com/office/drawing/2014/main" id="{16BE8D82-31F6-37BB-EB16-CE0237C4FD3E}"/>
                </a:ext>
              </a:extLst>
            </p:cNvPr>
            <p:cNvSpPr/>
            <p:nvPr/>
          </p:nvSpPr>
          <p:spPr>
            <a:xfrm>
              <a:off x="2011823" y="3153564"/>
              <a:ext cx="504000" cy="252000"/>
            </a:xfrm>
            <a:prstGeom prst="chevron">
              <a:avLst/>
            </a:prstGeom>
            <a:solidFill>
              <a:schemeClr val="bg2"/>
            </a:solidFill>
            <a:ln>
              <a:noFill/>
            </a:ln>
          </p:spPr>
          <p:style>
            <a:lnRef idx="0">
              <a:schemeClr val="accent1"/>
            </a:lnRef>
            <a:fillRef idx="1">
              <a:schemeClr val="accent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00000"/>
                </a:lnSpc>
              </a:pPr>
              <a:endParaRPr lang="en-US" sz="1200">
                <a:solidFill>
                  <a:schemeClr val="tx1"/>
                </a:solidFill>
              </a:endParaRPr>
            </a:p>
          </p:txBody>
        </p:sp>
      </p:grpSp>
      <p:grpSp>
        <p:nvGrpSpPr>
          <p:cNvPr id="26" name="Group 25">
            <a:extLst>
              <a:ext uri="{FF2B5EF4-FFF2-40B4-BE49-F238E27FC236}">
                <a16:creationId xmlns="" xmlns:a16="http://schemas.microsoft.com/office/drawing/2014/main" id="{F1FF64A4-2B30-0626-74BB-56C7A498353A}"/>
              </a:ext>
            </a:extLst>
          </p:cNvPr>
          <p:cNvGrpSpPr/>
          <p:nvPr/>
        </p:nvGrpSpPr>
        <p:grpSpPr>
          <a:xfrm>
            <a:off x="4949377" y="2400159"/>
            <a:ext cx="2293246" cy="1467806"/>
            <a:chOff x="604364" y="2649627"/>
            <a:chExt cx="1911459" cy="1223440"/>
          </a:xfrm>
        </p:grpSpPr>
        <p:sp>
          <p:nvSpPr>
            <p:cNvPr id="27" name="Frame 26">
              <a:extLst>
                <a:ext uri="{FF2B5EF4-FFF2-40B4-BE49-F238E27FC236}">
                  <a16:creationId xmlns="" xmlns:a16="http://schemas.microsoft.com/office/drawing/2014/main" id="{CA10AB03-FF44-7405-06A5-EDA2F100F541}"/>
                </a:ext>
              </a:extLst>
            </p:cNvPr>
            <p:cNvSpPr/>
            <p:nvPr/>
          </p:nvSpPr>
          <p:spPr>
            <a:xfrm>
              <a:off x="954212" y="2649627"/>
              <a:ext cx="1223440" cy="1223440"/>
            </a:xfrm>
            <a:prstGeom prst="frame">
              <a:avLst>
                <a:gd name="adj1" fmla="val 14698"/>
              </a:avLst>
            </a:prstGeom>
            <a:solidFill>
              <a:schemeClr val="bg2"/>
            </a:solidFill>
            <a:ln>
              <a:noFill/>
            </a:ln>
          </p:spPr>
          <p:style>
            <a:lnRef idx="0">
              <a:schemeClr val="accent1"/>
            </a:lnRef>
            <a:fillRef idx="1">
              <a:schemeClr val="accent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00000"/>
                </a:lnSpc>
              </a:pPr>
              <a:endParaRPr lang="en-US" sz="1200">
                <a:solidFill>
                  <a:schemeClr val="tx1"/>
                </a:solidFill>
              </a:endParaRPr>
            </a:p>
          </p:txBody>
        </p:sp>
        <p:sp>
          <p:nvSpPr>
            <p:cNvPr id="28" name="Chevron 48">
              <a:extLst>
                <a:ext uri="{FF2B5EF4-FFF2-40B4-BE49-F238E27FC236}">
                  <a16:creationId xmlns="" xmlns:a16="http://schemas.microsoft.com/office/drawing/2014/main" id="{C9304039-C1CC-5294-79B8-6B8741E2F90F}"/>
                </a:ext>
              </a:extLst>
            </p:cNvPr>
            <p:cNvSpPr/>
            <p:nvPr/>
          </p:nvSpPr>
          <p:spPr>
            <a:xfrm>
              <a:off x="604364" y="3153564"/>
              <a:ext cx="504000" cy="252000"/>
            </a:xfrm>
            <a:prstGeom prst="chevron">
              <a:avLst/>
            </a:prstGeom>
            <a:solidFill>
              <a:schemeClr val="bg2"/>
            </a:solidFill>
            <a:ln>
              <a:noFill/>
            </a:ln>
          </p:spPr>
          <p:style>
            <a:lnRef idx="0">
              <a:schemeClr val="accent1"/>
            </a:lnRef>
            <a:fillRef idx="1">
              <a:schemeClr val="accent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00000"/>
                </a:lnSpc>
              </a:pPr>
              <a:endParaRPr lang="en-US" sz="1200">
                <a:solidFill>
                  <a:schemeClr val="tx1"/>
                </a:solidFill>
              </a:endParaRPr>
            </a:p>
          </p:txBody>
        </p:sp>
        <p:sp>
          <p:nvSpPr>
            <p:cNvPr id="29" name="Chevron 61">
              <a:extLst>
                <a:ext uri="{FF2B5EF4-FFF2-40B4-BE49-F238E27FC236}">
                  <a16:creationId xmlns="" xmlns:a16="http://schemas.microsoft.com/office/drawing/2014/main" id="{7C16BF4E-C263-67D7-DC79-C162C056CA73}"/>
                </a:ext>
              </a:extLst>
            </p:cNvPr>
            <p:cNvSpPr/>
            <p:nvPr/>
          </p:nvSpPr>
          <p:spPr>
            <a:xfrm>
              <a:off x="2011823" y="3153564"/>
              <a:ext cx="504000" cy="252000"/>
            </a:xfrm>
            <a:prstGeom prst="chevron">
              <a:avLst/>
            </a:prstGeom>
            <a:solidFill>
              <a:schemeClr val="bg2"/>
            </a:solidFill>
            <a:ln>
              <a:noFill/>
            </a:ln>
          </p:spPr>
          <p:style>
            <a:lnRef idx="0">
              <a:schemeClr val="accent1"/>
            </a:lnRef>
            <a:fillRef idx="1">
              <a:schemeClr val="accent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00000"/>
                </a:lnSpc>
              </a:pPr>
              <a:endParaRPr lang="en-US" sz="1200">
                <a:solidFill>
                  <a:schemeClr val="tx1"/>
                </a:solidFill>
              </a:endParaRPr>
            </a:p>
          </p:txBody>
        </p:sp>
      </p:grpSp>
      <p:grpSp>
        <p:nvGrpSpPr>
          <p:cNvPr id="30" name="Group 29">
            <a:extLst>
              <a:ext uri="{FF2B5EF4-FFF2-40B4-BE49-F238E27FC236}">
                <a16:creationId xmlns="" xmlns:a16="http://schemas.microsoft.com/office/drawing/2014/main" id="{90B2D576-FA68-0ED4-E024-3094FBD59B68}"/>
              </a:ext>
            </a:extLst>
          </p:cNvPr>
          <p:cNvGrpSpPr/>
          <p:nvPr/>
        </p:nvGrpSpPr>
        <p:grpSpPr>
          <a:xfrm>
            <a:off x="7202610" y="2400159"/>
            <a:ext cx="2293246" cy="1467806"/>
            <a:chOff x="604364" y="2649627"/>
            <a:chExt cx="1911459" cy="1223440"/>
          </a:xfrm>
        </p:grpSpPr>
        <p:sp>
          <p:nvSpPr>
            <p:cNvPr id="31" name="Frame 30">
              <a:extLst>
                <a:ext uri="{FF2B5EF4-FFF2-40B4-BE49-F238E27FC236}">
                  <a16:creationId xmlns="" xmlns:a16="http://schemas.microsoft.com/office/drawing/2014/main" id="{1B9D0C9C-49E5-EAAE-CABA-5C654CE2AA03}"/>
                </a:ext>
              </a:extLst>
            </p:cNvPr>
            <p:cNvSpPr/>
            <p:nvPr/>
          </p:nvSpPr>
          <p:spPr>
            <a:xfrm>
              <a:off x="954212" y="2649627"/>
              <a:ext cx="1223440" cy="1223440"/>
            </a:xfrm>
            <a:prstGeom prst="frame">
              <a:avLst>
                <a:gd name="adj1" fmla="val 14698"/>
              </a:avLst>
            </a:prstGeom>
            <a:solidFill>
              <a:schemeClr val="bg2"/>
            </a:solidFill>
            <a:ln>
              <a:noFill/>
            </a:ln>
          </p:spPr>
          <p:style>
            <a:lnRef idx="0">
              <a:schemeClr val="accent1"/>
            </a:lnRef>
            <a:fillRef idx="1">
              <a:schemeClr val="accent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00000"/>
                </a:lnSpc>
              </a:pPr>
              <a:endParaRPr lang="en-US" sz="1200">
                <a:solidFill>
                  <a:schemeClr val="tx1"/>
                </a:solidFill>
              </a:endParaRPr>
            </a:p>
          </p:txBody>
        </p:sp>
        <p:sp>
          <p:nvSpPr>
            <p:cNvPr id="32" name="Chevron 64">
              <a:extLst>
                <a:ext uri="{FF2B5EF4-FFF2-40B4-BE49-F238E27FC236}">
                  <a16:creationId xmlns="" xmlns:a16="http://schemas.microsoft.com/office/drawing/2014/main" id="{40BBE315-D126-92EF-6524-AB884E344073}"/>
                </a:ext>
              </a:extLst>
            </p:cNvPr>
            <p:cNvSpPr/>
            <p:nvPr/>
          </p:nvSpPr>
          <p:spPr>
            <a:xfrm>
              <a:off x="604364" y="3153564"/>
              <a:ext cx="504000" cy="252000"/>
            </a:xfrm>
            <a:prstGeom prst="chevron">
              <a:avLst/>
            </a:prstGeom>
            <a:solidFill>
              <a:schemeClr val="bg2"/>
            </a:solidFill>
            <a:ln>
              <a:noFill/>
            </a:ln>
          </p:spPr>
          <p:style>
            <a:lnRef idx="0">
              <a:schemeClr val="accent1"/>
            </a:lnRef>
            <a:fillRef idx="1">
              <a:schemeClr val="accent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00000"/>
                </a:lnSpc>
              </a:pPr>
              <a:endParaRPr lang="en-US" sz="1200">
                <a:solidFill>
                  <a:schemeClr val="tx1"/>
                </a:solidFill>
              </a:endParaRPr>
            </a:p>
          </p:txBody>
        </p:sp>
        <p:sp>
          <p:nvSpPr>
            <p:cNvPr id="33" name="Chevron 65">
              <a:extLst>
                <a:ext uri="{FF2B5EF4-FFF2-40B4-BE49-F238E27FC236}">
                  <a16:creationId xmlns="" xmlns:a16="http://schemas.microsoft.com/office/drawing/2014/main" id="{9A23DDA5-AED5-5BF0-CF1C-1CC29DFCC03D}"/>
                </a:ext>
              </a:extLst>
            </p:cNvPr>
            <p:cNvSpPr/>
            <p:nvPr/>
          </p:nvSpPr>
          <p:spPr>
            <a:xfrm>
              <a:off x="2011823" y="3153564"/>
              <a:ext cx="504000" cy="252000"/>
            </a:xfrm>
            <a:prstGeom prst="chevron">
              <a:avLst/>
            </a:prstGeom>
            <a:solidFill>
              <a:schemeClr val="bg2"/>
            </a:solidFill>
            <a:ln>
              <a:noFill/>
            </a:ln>
          </p:spPr>
          <p:style>
            <a:lnRef idx="0">
              <a:schemeClr val="accent1"/>
            </a:lnRef>
            <a:fillRef idx="1">
              <a:schemeClr val="accent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00000"/>
                </a:lnSpc>
              </a:pPr>
              <a:endParaRPr lang="en-US" sz="1200">
                <a:solidFill>
                  <a:schemeClr val="tx1"/>
                </a:solidFill>
              </a:endParaRPr>
            </a:p>
          </p:txBody>
        </p:sp>
      </p:grpSp>
      <p:grpSp>
        <p:nvGrpSpPr>
          <p:cNvPr id="34" name="Group 33">
            <a:extLst>
              <a:ext uri="{FF2B5EF4-FFF2-40B4-BE49-F238E27FC236}">
                <a16:creationId xmlns="" xmlns:a16="http://schemas.microsoft.com/office/drawing/2014/main" id="{23360BBD-0E0A-6929-E44A-4449A467C1B6}"/>
              </a:ext>
            </a:extLst>
          </p:cNvPr>
          <p:cNvGrpSpPr/>
          <p:nvPr/>
        </p:nvGrpSpPr>
        <p:grpSpPr>
          <a:xfrm>
            <a:off x="9455842" y="2400159"/>
            <a:ext cx="2293246" cy="1467806"/>
            <a:chOff x="604364" y="2649627"/>
            <a:chExt cx="1911459" cy="1223440"/>
          </a:xfrm>
        </p:grpSpPr>
        <p:sp>
          <p:nvSpPr>
            <p:cNvPr id="35" name="Frame 34">
              <a:extLst>
                <a:ext uri="{FF2B5EF4-FFF2-40B4-BE49-F238E27FC236}">
                  <a16:creationId xmlns="" xmlns:a16="http://schemas.microsoft.com/office/drawing/2014/main" id="{41C0B901-BCCF-B66B-56D3-74035703D781}"/>
                </a:ext>
              </a:extLst>
            </p:cNvPr>
            <p:cNvSpPr/>
            <p:nvPr/>
          </p:nvSpPr>
          <p:spPr>
            <a:xfrm>
              <a:off x="954212" y="2649627"/>
              <a:ext cx="1223440" cy="1223440"/>
            </a:xfrm>
            <a:prstGeom prst="frame">
              <a:avLst>
                <a:gd name="adj1" fmla="val 14698"/>
              </a:avLst>
            </a:prstGeom>
            <a:solidFill>
              <a:schemeClr val="bg2"/>
            </a:solidFill>
            <a:ln>
              <a:noFill/>
            </a:ln>
          </p:spPr>
          <p:style>
            <a:lnRef idx="0">
              <a:schemeClr val="accent1"/>
            </a:lnRef>
            <a:fillRef idx="1">
              <a:schemeClr val="accent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00000"/>
                </a:lnSpc>
              </a:pPr>
              <a:endParaRPr lang="en-US" sz="1200">
                <a:solidFill>
                  <a:schemeClr val="tx1"/>
                </a:solidFill>
              </a:endParaRPr>
            </a:p>
          </p:txBody>
        </p:sp>
        <p:sp>
          <p:nvSpPr>
            <p:cNvPr id="36" name="Chevron 68">
              <a:extLst>
                <a:ext uri="{FF2B5EF4-FFF2-40B4-BE49-F238E27FC236}">
                  <a16:creationId xmlns="" xmlns:a16="http://schemas.microsoft.com/office/drawing/2014/main" id="{95F26B0A-EEC5-F28C-8CFA-16241BB530DF}"/>
                </a:ext>
              </a:extLst>
            </p:cNvPr>
            <p:cNvSpPr/>
            <p:nvPr/>
          </p:nvSpPr>
          <p:spPr>
            <a:xfrm>
              <a:off x="604364" y="3153564"/>
              <a:ext cx="504000" cy="252000"/>
            </a:xfrm>
            <a:prstGeom prst="chevron">
              <a:avLst/>
            </a:prstGeom>
            <a:solidFill>
              <a:schemeClr val="bg2"/>
            </a:solidFill>
            <a:ln>
              <a:noFill/>
            </a:ln>
          </p:spPr>
          <p:style>
            <a:lnRef idx="0">
              <a:schemeClr val="accent1"/>
            </a:lnRef>
            <a:fillRef idx="1">
              <a:schemeClr val="accent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00000"/>
                </a:lnSpc>
              </a:pPr>
              <a:endParaRPr lang="en-US" sz="1200">
                <a:solidFill>
                  <a:schemeClr val="tx1"/>
                </a:solidFill>
              </a:endParaRPr>
            </a:p>
          </p:txBody>
        </p:sp>
        <p:sp>
          <p:nvSpPr>
            <p:cNvPr id="37" name="Chevron 69">
              <a:extLst>
                <a:ext uri="{FF2B5EF4-FFF2-40B4-BE49-F238E27FC236}">
                  <a16:creationId xmlns="" xmlns:a16="http://schemas.microsoft.com/office/drawing/2014/main" id="{CCFCF0F2-C203-82F5-567B-6AA3039CFA4F}"/>
                </a:ext>
              </a:extLst>
            </p:cNvPr>
            <p:cNvSpPr/>
            <p:nvPr/>
          </p:nvSpPr>
          <p:spPr>
            <a:xfrm>
              <a:off x="2011823" y="3153564"/>
              <a:ext cx="504000" cy="252000"/>
            </a:xfrm>
            <a:prstGeom prst="chevron">
              <a:avLst/>
            </a:prstGeom>
            <a:solidFill>
              <a:schemeClr val="bg2"/>
            </a:solidFill>
            <a:ln>
              <a:noFill/>
            </a:ln>
          </p:spPr>
          <p:style>
            <a:lnRef idx="0">
              <a:schemeClr val="accent1"/>
            </a:lnRef>
            <a:fillRef idx="1">
              <a:schemeClr val="accent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00000"/>
                </a:lnSpc>
              </a:pPr>
              <a:endParaRPr lang="en-US" sz="1200">
                <a:solidFill>
                  <a:schemeClr val="tx1"/>
                </a:solidFill>
              </a:endParaRPr>
            </a:p>
          </p:txBody>
        </p:sp>
      </p:grpSp>
      <p:grpSp>
        <p:nvGrpSpPr>
          <p:cNvPr id="38" name="Group 147">
            <a:extLst>
              <a:ext uri="{FF2B5EF4-FFF2-40B4-BE49-F238E27FC236}">
                <a16:creationId xmlns="" xmlns:a16="http://schemas.microsoft.com/office/drawing/2014/main" id="{08F55634-F094-A31A-310C-42D3D5EA982D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1283220" y="2813540"/>
            <a:ext cx="639448" cy="639352"/>
            <a:chOff x="986" y="0"/>
            <a:chExt cx="6673" cy="6672"/>
          </a:xfrm>
          <a:solidFill>
            <a:schemeClr val="bg1"/>
          </a:solidFill>
        </p:grpSpPr>
        <p:sp>
          <p:nvSpPr>
            <p:cNvPr id="39" name="Freeform 148">
              <a:extLst>
                <a:ext uri="{FF2B5EF4-FFF2-40B4-BE49-F238E27FC236}">
                  <a16:creationId xmlns="" xmlns:a16="http://schemas.microsoft.com/office/drawing/2014/main" id="{F026AA66-6B41-2D1D-523A-72F6E2677DB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580" y="2182"/>
              <a:ext cx="1485" cy="2310"/>
            </a:xfrm>
            <a:custGeom>
              <a:avLst/>
              <a:gdLst>
                <a:gd name="T0" fmla="*/ 358 w 1485"/>
                <a:gd name="T1" fmla="*/ 1962 h 2310"/>
                <a:gd name="T2" fmla="*/ 404 w 1485"/>
                <a:gd name="T3" fmla="*/ 2108 h 2310"/>
                <a:gd name="T4" fmla="*/ 498 w 1485"/>
                <a:gd name="T5" fmla="*/ 2222 h 2310"/>
                <a:gd name="T6" fmla="*/ 628 w 1485"/>
                <a:gd name="T7" fmla="*/ 2292 h 2310"/>
                <a:gd name="T8" fmla="*/ 743 w 1485"/>
                <a:gd name="T9" fmla="*/ 2310 h 2310"/>
                <a:gd name="T10" fmla="*/ 893 w 1485"/>
                <a:gd name="T11" fmla="*/ 2280 h 2310"/>
                <a:gd name="T12" fmla="*/ 1015 w 1485"/>
                <a:gd name="T13" fmla="*/ 2196 h 2310"/>
                <a:gd name="T14" fmla="*/ 1097 w 1485"/>
                <a:gd name="T15" fmla="*/ 2074 h 2310"/>
                <a:gd name="T16" fmla="*/ 1129 w 1485"/>
                <a:gd name="T17" fmla="*/ 1924 h 2310"/>
                <a:gd name="T18" fmla="*/ 1207 w 1485"/>
                <a:gd name="T19" fmla="*/ 1320 h 2310"/>
                <a:gd name="T20" fmla="*/ 1337 w 1485"/>
                <a:gd name="T21" fmla="*/ 1184 h 2310"/>
                <a:gd name="T22" fmla="*/ 1429 w 1485"/>
                <a:gd name="T23" fmla="*/ 1022 h 2310"/>
                <a:gd name="T24" fmla="*/ 1479 w 1485"/>
                <a:gd name="T25" fmla="*/ 838 h 2310"/>
                <a:gd name="T26" fmla="*/ 1483 w 1485"/>
                <a:gd name="T27" fmla="*/ 704 h 2310"/>
                <a:gd name="T28" fmla="*/ 1461 w 1485"/>
                <a:gd name="T29" fmla="*/ 556 h 2310"/>
                <a:gd name="T30" fmla="*/ 1411 w 1485"/>
                <a:gd name="T31" fmla="*/ 420 h 2310"/>
                <a:gd name="T32" fmla="*/ 1337 w 1485"/>
                <a:gd name="T33" fmla="*/ 298 h 2310"/>
                <a:gd name="T34" fmla="*/ 1241 w 1485"/>
                <a:gd name="T35" fmla="*/ 192 h 2310"/>
                <a:gd name="T36" fmla="*/ 1127 w 1485"/>
                <a:gd name="T37" fmla="*/ 106 h 2310"/>
                <a:gd name="T38" fmla="*/ 997 w 1485"/>
                <a:gd name="T39" fmla="*/ 44 h 2310"/>
                <a:gd name="T40" fmla="*/ 855 w 1485"/>
                <a:gd name="T41" fmla="*/ 8 h 2310"/>
                <a:gd name="T42" fmla="*/ 743 w 1485"/>
                <a:gd name="T43" fmla="*/ 0 h 2310"/>
                <a:gd name="T44" fmla="*/ 594 w 1485"/>
                <a:gd name="T45" fmla="*/ 14 h 2310"/>
                <a:gd name="T46" fmla="*/ 454 w 1485"/>
                <a:gd name="T47" fmla="*/ 58 h 2310"/>
                <a:gd name="T48" fmla="*/ 328 w 1485"/>
                <a:gd name="T49" fmla="*/ 126 h 2310"/>
                <a:gd name="T50" fmla="*/ 218 w 1485"/>
                <a:gd name="T51" fmla="*/ 216 h 2310"/>
                <a:gd name="T52" fmla="*/ 128 w 1485"/>
                <a:gd name="T53" fmla="*/ 326 h 2310"/>
                <a:gd name="T54" fmla="*/ 60 w 1485"/>
                <a:gd name="T55" fmla="*/ 452 h 2310"/>
                <a:gd name="T56" fmla="*/ 16 w 1485"/>
                <a:gd name="T57" fmla="*/ 592 h 2310"/>
                <a:gd name="T58" fmla="*/ 0 w 1485"/>
                <a:gd name="T59" fmla="*/ 742 h 2310"/>
                <a:gd name="T60" fmla="*/ 14 w 1485"/>
                <a:gd name="T61" fmla="*/ 886 h 2310"/>
                <a:gd name="T62" fmla="*/ 74 w 1485"/>
                <a:gd name="T63" fmla="*/ 1064 h 2310"/>
                <a:gd name="T64" fmla="*/ 178 w 1485"/>
                <a:gd name="T65" fmla="*/ 1222 h 2310"/>
                <a:gd name="T66" fmla="*/ 316 w 1485"/>
                <a:gd name="T67" fmla="*/ 1348 h 2310"/>
                <a:gd name="T68" fmla="*/ 743 w 1485"/>
                <a:gd name="T69" fmla="*/ 284 h 2310"/>
                <a:gd name="T70" fmla="*/ 921 w 1485"/>
                <a:gd name="T71" fmla="*/ 320 h 2310"/>
                <a:gd name="T72" fmla="*/ 1065 w 1485"/>
                <a:gd name="T73" fmla="*/ 418 h 2310"/>
                <a:gd name="T74" fmla="*/ 1165 w 1485"/>
                <a:gd name="T75" fmla="*/ 564 h 2310"/>
                <a:gd name="T76" fmla="*/ 1201 w 1485"/>
                <a:gd name="T77" fmla="*/ 742 h 2310"/>
                <a:gd name="T78" fmla="*/ 1189 w 1485"/>
                <a:gd name="T79" fmla="*/ 840 h 2310"/>
                <a:gd name="T80" fmla="*/ 1143 w 1485"/>
                <a:gd name="T81" fmla="*/ 962 h 2310"/>
                <a:gd name="T82" fmla="*/ 1065 w 1485"/>
                <a:gd name="T83" fmla="*/ 1066 h 2310"/>
                <a:gd name="T84" fmla="*/ 959 w 1485"/>
                <a:gd name="T85" fmla="*/ 1144 h 2310"/>
                <a:gd name="T86" fmla="*/ 843 w 1485"/>
                <a:gd name="T87" fmla="*/ 1924 h 2310"/>
                <a:gd name="T88" fmla="*/ 813 w 1485"/>
                <a:gd name="T89" fmla="*/ 1994 h 2310"/>
                <a:gd name="T90" fmla="*/ 743 w 1485"/>
                <a:gd name="T91" fmla="*/ 2026 h 2310"/>
                <a:gd name="T92" fmla="*/ 686 w 1485"/>
                <a:gd name="T93" fmla="*/ 2008 h 2310"/>
                <a:gd name="T94" fmla="*/ 644 w 1485"/>
                <a:gd name="T95" fmla="*/ 1944 h 2310"/>
                <a:gd name="T96" fmla="*/ 558 w 1485"/>
                <a:gd name="T97" fmla="*/ 1160 h 2310"/>
                <a:gd name="T98" fmla="*/ 444 w 1485"/>
                <a:gd name="T99" fmla="*/ 1088 h 2310"/>
                <a:gd name="T100" fmla="*/ 360 w 1485"/>
                <a:gd name="T101" fmla="*/ 990 h 2310"/>
                <a:gd name="T102" fmla="*/ 304 w 1485"/>
                <a:gd name="T103" fmla="*/ 872 h 2310"/>
                <a:gd name="T104" fmla="*/ 286 w 1485"/>
                <a:gd name="T105" fmla="*/ 742 h 2310"/>
                <a:gd name="T106" fmla="*/ 306 w 1485"/>
                <a:gd name="T107" fmla="*/ 606 h 2310"/>
                <a:gd name="T108" fmla="*/ 390 w 1485"/>
                <a:gd name="T109" fmla="*/ 450 h 2310"/>
                <a:gd name="T110" fmla="*/ 524 w 1485"/>
                <a:gd name="T111" fmla="*/ 340 h 2310"/>
                <a:gd name="T112" fmla="*/ 696 w 1485"/>
                <a:gd name="T113" fmla="*/ 286 h 2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485" h="2310">
                  <a:moveTo>
                    <a:pt x="356" y="1374"/>
                  </a:moveTo>
                  <a:lnTo>
                    <a:pt x="356" y="1924"/>
                  </a:lnTo>
                  <a:lnTo>
                    <a:pt x="356" y="1924"/>
                  </a:lnTo>
                  <a:lnTo>
                    <a:pt x="358" y="1962"/>
                  </a:lnTo>
                  <a:lnTo>
                    <a:pt x="364" y="2002"/>
                  </a:lnTo>
                  <a:lnTo>
                    <a:pt x="374" y="2038"/>
                  </a:lnTo>
                  <a:lnTo>
                    <a:pt x="388" y="2074"/>
                  </a:lnTo>
                  <a:lnTo>
                    <a:pt x="404" y="2108"/>
                  </a:lnTo>
                  <a:lnTo>
                    <a:pt x="424" y="2140"/>
                  </a:lnTo>
                  <a:lnTo>
                    <a:pt x="446" y="2168"/>
                  </a:lnTo>
                  <a:lnTo>
                    <a:pt x="470" y="2196"/>
                  </a:lnTo>
                  <a:lnTo>
                    <a:pt x="498" y="2222"/>
                  </a:lnTo>
                  <a:lnTo>
                    <a:pt x="528" y="2244"/>
                  </a:lnTo>
                  <a:lnTo>
                    <a:pt x="560" y="2262"/>
                  </a:lnTo>
                  <a:lnTo>
                    <a:pt x="592" y="2280"/>
                  </a:lnTo>
                  <a:lnTo>
                    <a:pt x="628" y="2292"/>
                  </a:lnTo>
                  <a:lnTo>
                    <a:pt x="666" y="2302"/>
                  </a:lnTo>
                  <a:lnTo>
                    <a:pt x="704" y="2308"/>
                  </a:lnTo>
                  <a:lnTo>
                    <a:pt x="743" y="2310"/>
                  </a:lnTo>
                  <a:lnTo>
                    <a:pt x="743" y="2310"/>
                  </a:lnTo>
                  <a:lnTo>
                    <a:pt x="781" y="2308"/>
                  </a:lnTo>
                  <a:lnTo>
                    <a:pt x="819" y="2302"/>
                  </a:lnTo>
                  <a:lnTo>
                    <a:pt x="857" y="2292"/>
                  </a:lnTo>
                  <a:lnTo>
                    <a:pt x="893" y="2280"/>
                  </a:lnTo>
                  <a:lnTo>
                    <a:pt x="927" y="2262"/>
                  </a:lnTo>
                  <a:lnTo>
                    <a:pt x="957" y="2244"/>
                  </a:lnTo>
                  <a:lnTo>
                    <a:pt x="987" y="2222"/>
                  </a:lnTo>
                  <a:lnTo>
                    <a:pt x="1015" y="2196"/>
                  </a:lnTo>
                  <a:lnTo>
                    <a:pt x="1039" y="2168"/>
                  </a:lnTo>
                  <a:lnTo>
                    <a:pt x="1063" y="2140"/>
                  </a:lnTo>
                  <a:lnTo>
                    <a:pt x="1081" y="2108"/>
                  </a:lnTo>
                  <a:lnTo>
                    <a:pt x="1097" y="2074"/>
                  </a:lnTo>
                  <a:lnTo>
                    <a:pt x="1111" y="2038"/>
                  </a:lnTo>
                  <a:lnTo>
                    <a:pt x="1121" y="2002"/>
                  </a:lnTo>
                  <a:lnTo>
                    <a:pt x="1127" y="1962"/>
                  </a:lnTo>
                  <a:lnTo>
                    <a:pt x="1129" y="1924"/>
                  </a:lnTo>
                  <a:lnTo>
                    <a:pt x="1129" y="1374"/>
                  </a:lnTo>
                  <a:lnTo>
                    <a:pt x="1129" y="1374"/>
                  </a:lnTo>
                  <a:lnTo>
                    <a:pt x="1169" y="1348"/>
                  </a:lnTo>
                  <a:lnTo>
                    <a:pt x="1207" y="1320"/>
                  </a:lnTo>
                  <a:lnTo>
                    <a:pt x="1243" y="1290"/>
                  </a:lnTo>
                  <a:lnTo>
                    <a:pt x="1277" y="1256"/>
                  </a:lnTo>
                  <a:lnTo>
                    <a:pt x="1309" y="1222"/>
                  </a:lnTo>
                  <a:lnTo>
                    <a:pt x="1337" y="1184"/>
                  </a:lnTo>
                  <a:lnTo>
                    <a:pt x="1365" y="1146"/>
                  </a:lnTo>
                  <a:lnTo>
                    <a:pt x="1389" y="1106"/>
                  </a:lnTo>
                  <a:lnTo>
                    <a:pt x="1411" y="1064"/>
                  </a:lnTo>
                  <a:lnTo>
                    <a:pt x="1429" y="1022"/>
                  </a:lnTo>
                  <a:lnTo>
                    <a:pt x="1447" y="976"/>
                  </a:lnTo>
                  <a:lnTo>
                    <a:pt x="1459" y="932"/>
                  </a:lnTo>
                  <a:lnTo>
                    <a:pt x="1471" y="886"/>
                  </a:lnTo>
                  <a:lnTo>
                    <a:pt x="1479" y="838"/>
                  </a:lnTo>
                  <a:lnTo>
                    <a:pt x="1483" y="790"/>
                  </a:lnTo>
                  <a:lnTo>
                    <a:pt x="1485" y="742"/>
                  </a:lnTo>
                  <a:lnTo>
                    <a:pt x="1485" y="742"/>
                  </a:lnTo>
                  <a:lnTo>
                    <a:pt x="1483" y="704"/>
                  </a:lnTo>
                  <a:lnTo>
                    <a:pt x="1481" y="666"/>
                  </a:lnTo>
                  <a:lnTo>
                    <a:pt x="1477" y="628"/>
                  </a:lnTo>
                  <a:lnTo>
                    <a:pt x="1469" y="592"/>
                  </a:lnTo>
                  <a:lnTo>
                    <a:pt x="1461" y="556"/>
                  </a:lnTo>
                  <a:lnTo>
                    <a:pt x="1451" y="522"/>
                  </a:lnTo>
                  <a:lnTo>
                    <a:pt x="1439" y="486"/>
                  </a:lnTo>
                  <a:lnTo>
                    <a:pt x="1427" y="452"/>
                  </a:lnTo>
                  <a:lnTo>
                    <a:pt x="1411" y="420"/>
                  </a:lnTo>
                  <a:lnTo>
                    <a:pt x="1395" y="388"/>
                  </a:lnTo>
                  <a:lnTo>
                    <a:pt x="1377" y="356"/>
                  </a:lnTo>
                  <a:lnTo>
                    <a:pt x="1357" y="326"/>
                  </a:lnTo>
                  <a:lnTo>
                    <a:pt x="1337" y="298"/>
                  </a:lnTo>
                  <a:lnTo>
                    <a:pt x="1315" y="270"/>
                  </a:lnTo>
                  <a:lnTo>
                    <a:pt x="1291" y="242"/>
                  </a:lnTo>
                  <a:lnTo>
                    <a:pt x="1267" y="216"/>
                  </a:lnTo>
                  <a:lnTo>
                    <a:pt x="1241" y="192"/>
                  </a:lnTo>
                  <a:lnTo>
                    <a:pt x="1215" y="168"/>
                  </a:lnTo>
                  <a:lnTo>
                    <a:pt x="1187" y="146"/>
                  </a:lnTo>
                  <a:lnTo>
                    <a:pt x="1157" y="126"/>
                  </a:lnTo>
                  <a:lnTo>
                    <a:pt x="1127" y="106"/>
                  </a:lnTo>
                  <a:lnTo>
                    <a:pt x="1095" y="88"/>
                  </a:lnTo>
                  <a:lnTo>
                    <a:pt x="1063" y="72"/>
                  </a:lnTo>
                  <a:lnTo>
                    <a:pt x="1031" y="58"/>
                  </a:lnTo>
                  <a:lnTo>
                    <a:pt x="997" y="44"/>
                  </a:lnTo>
                  <a:lnTo>
                    <a:pt x="963" y="32"/>
                  </a:lnTo>
                  <a:lnTo>
                    <a:pt x="927" y="22"/>
                  </a:lnTo>
                  <a:lnTo>
                    <a:pt x="891" y="14"/>
                  </a:lnTo>
                  <a:lnTo>
                    <a:pt x="855" y="8"/>
                  </a:lnTo>
                  <a:lnTo>
                    <a:pt x="817" y="2"/>
                  </a:lnTo>
                  <a:lnTo>
                    <a:pt x="781" y="0"/>
                  </a:lnTo>
                  <a:lnTo>
                    <a:pt x="743" y="0"/>
                  </a:lnTo>
                  <a:lnTo>
                    <a:pt x="743" y="0"/>
                  </a:lnTo>
                  <a:lnTo>
                    <a:pt x="704" y="0"/>
                  </a:lnTo>
                  <a:lnTo>
                    <a:pt x="668" y="2"/>
                  </a:lnTo>
                  <a:lnTo>
                    <a:pt x="630" y="8"/>
                  </a:lnTo>
                  <a:lnTo>
                    <a:pt x="594" y="14"/>
                  </a:lnTo>
                  <a:lnTo>
                    <a:pt x="558" y="22"/>
                  </a:lnTo>
                  <a:lnTo>
                    <a:pt x="522" y="32"/>
                  </a:lnTo>
                  <a:lnTo>
                    <a:pt x="488" y="44"/>
                  </a:lnTo>
                  <a:lnTo>
                    <a:pt x="454" y="58"/>
                  </a:lnTo>
                  <a:lnTo>
                    <a:pt x="422" y="72"/>
                  </a:lnTo>
                  <a:lnTo>
                    <a:pt x="390" y="88"/>
                  </a:lnTo>
                  <a:lnTo>
                    <a:pt x="358" y="106"/>
                  </a:lnTo>
                  <a:lnTo>
                    <a:pt x="328" y="126"/>
                  </a:lnTo>
                  <a:lnTo>
                    <a:pt x="300" y="146"/>
                  </a:lnTo>
                  <a:lnTo>
                    <a:pt x="272" y="168"/>
                  </a:lnTo>
                  <a:lnTo>
                    <a:pt x="244" y="192"/>
                  </a:lnTo>
                  <a:lnTo>
                    <a:pt x="218" y="216"/>
                  </a:lnTo>
                  <a:lnTo>
                    <a:pt x="194" y="242"/>
                  </a:lnTo>
                  <a:lnTo>
                    <a:pt x="170" y="270"/>
                  </a:lnTo>
                  <a:lnTo>
                    <a:pt x="148" y="298"/>
                  </a:lnTo>
                  <a:lnTo>
                    <a:pt x="128" y="326"/>
                  </a:lnTo>
                  <a:lnTo>
                    <a:pt x="108" y="356"/>
                  </a:lnTo>
                  <a:lnTo>
                    <a:pt x="90" y="388"/>
                  </a:lnTo>
                  <a:lnTo>
                    <a:pt x="74" y="420"/>
                  </a:lnTo>
                  <a:lnTo>
                    <a:pt x="60" y="452"/>
                  </a:lnTo>
                  <a:lnTo>
                    <a:pt x="46" y="486"/>
                  </a:lnTo>
                  <a:lnTo>
                    <a:pt x="34" y="522"/>
                  </a:lnTo>
                  <a:lnTo>
                    <a:pt x="24" y="556"/>
                  </a:lnTo>
                  <a:lnTo>
                    <a:pt x="16" y="592"/>
                  </a:lnTo>
                  <a:lnTo>
                    <a:pt x="10" y="628"/>
                  </a:lnTo>
                  <a:lnTo>
                    <a:pt x="4" y="666"/>
                  </a:lnTo>
                  <a:lnTo>
                    <a:pt x="2" y="704"/>
                  </a:lnTo>
                  <a:lnTo>
                    <a:pt x="0" y="742"/>
                  </a:lnTo>
                  <a:lnTo>
                    <a:pt x="0" y="742"/>
                  </a:lnTo>
                  <a:lnTo>
                    <a:pt x="2" y="790"/>
                  </a:lnTo>
                  <a:lnTo>
                    <a:pt x="6" y="838"/>
                  </a:lnTo>
                  <a:lnTo>
                    <a:pt x="14" y="886"/>
                  </a:lnTo>
                  <a:lnTo>
                    <a:pt x="26" y="932"/>
                  </a:lnTo>
                  <a:lnTo>
                    <a:pt x="40" y="976"/>
                  </a:lnTo>
                  <a:lnTo>
                    <a:pt x="56" y="1022"/>
                  </a:lnTo>
                  <a:lnTo>
                    <a:pt x="74" y="1064"/>
                  </a:lnTo>
                  <a:lnTo>
                    <a:pt x="96" y="1106"/>
                  </a:lnTo>
                  <a:lnTo>
                    <a:pt x="120" y="1146"/>
                  </a:lnTo>
                  <a:lnTo>
                    <a:pt x="148" y="1184"/>
                  </a:lnTo>
                  <a:lnTo>
                    <a:pt x="178" y="1222"/>
                  </a:lnTo>
                  <a:lnTo>
                    <a:pt x="208" y="1256"/>
                  </a:lnTo>
                  <a:lnTo>
                    <a:pt x="242" y="1290"/>
                  </a:lnTo>
                  <a:lnTo>
                    <a:pt x="278" y="1320"/>
                  </a:lnTo>
                  <a:lnTo>
                    <a:pt x="316" y="1348"/>
                  </a:lnTo>
                  <a:lnTo>
                    <a:pt x="356" y="1374"/>
                  </a:lnTo>
                  <a:lnTo>
                    <a:pt x="356" y="1374"/>
                  </a:lnTo>
                  <a:close/>
                  <a:moveTo>
                    <a:pt x="743" y="284"/>
                  </a:moveTo>
                  <a:lnTo>
                    <a:pt x="743" y="284"/>
                  </a:lnTo>
                  <a:lnTo>
                    <a:pt x="789" y="286"/>
                  </a:lnTo>
                  <a:lnTo>
                    <a:pt x="835" y="294"/>
                  </a:lnTo>
                  <a:lnTo>
                    <a:pt x="879" y="304"/>
                  </a:lnTo>
                  <a:lnTo>
                    <a:pt x="921" y="320"/>
                  </a:lnTo>
                  <a:lnTo>
                    <a:pt x="961" y="340"/>
                  </a:lnTo>
                  <a:lnTo>
                    <a:pt x="997" y="362"/>
                  </a:lnTo>
                  <a:lnTo>
                    <a:pt x="1033" y="388"/>
                  </a:lnTo>
                  <a:lnTo>
                    <a:pt x="1065" y="418"/>
                  </a:lnTo>
                  <a:lnTo>
                    <a:pt x="1095" y="450"/>
                  </a:lnTo>
                  <a:lnTo>
                    <a:pt x="1121" y="486"/>
                  </a:lnTo>
                  <a:lnTo>
                    <a:pt x="1145" y="524"/>
                  </a:lnTo>
                  <a:lnTo>
                    <a:pt x="1165" y="564"/>
                  </a:lnTo>
                  <a:lnTo>
                    <a:pt x="1179" y="606"/>
                  </a:lnTo>
                  <a:lnTo>
                    <a:pt x="1191" y="650"/>
                  </a:lnTo>
                  <a:lnTo>
                    <a:pt x="1197" y="694"/>
                  </a:lnTo>
                  <a:lnTo>
                    <a:pt x="1201" y="742"/>
                  </a:lnTo>
                  <a:lnTo>
                    <a:pt x="1201" y="742"/>
                  </a:lnTo>
                  <a:lnTo>
                    <a:pt x="1199" y="776"/>
                  </a:lnTo>
                  <a:lnTo>
                    <a:pt x="1195" y="808"/>
                  </a:lnTo>
                  <a:lnTo>
                    <a:pt x="1189" y="840"/>
                  </a:lnTo>
                  <a:lnTo>
                    <a:pt x="1181" y="872"/>
                  </a:lnTo>
                  <a:lnTo>
                    <a:pt x="1171" y="904"/>
                  </a:lnTo>
                  <a:lnTo>
                    <a:pt x="1157" y="934"/>
                  </a:lnTo>
                  <a:lnTo>
                    <a:pt x="1143" y="962"/>
                  </a:lnTo>
                  <a:lnTo>
                    <a:pt x="1127" y="990"/>
                  </a:lnTo>
                  <a:lnTo>
                    <a:pt x="1107" y="1016"/>
                  </a:lnTo>
                  <a:lnTo>
                    <a:pt x="1087" y="1042"/>
                  </a:lnTo>
                  <a:lnTo>
                    <a:pt x="1065" y="1066"/>
                  </a:lnTo>
                  <a:lnTo>
                    <a:pt x="1041" y="1088"/>
                  </a:lnTo>
                  <a:lnTo>
                    <a:pt x="1015" y="1108"/>
                  </a:lnTo>
                  <a:lnTo>
                    <a:pt x="987" y="1128"/>
                  </a:lnTo>
                  <a:lnTo>
                    <a:pt x="959" y="1144"/>
                  </a:lnTo>
                  <a:lnTo>
                    <a:pt x="927" y="1160"/>
                  </a:lnTo>
                  <a:lnTo>
                    <a:pt x="843" y="1196"/>
                  </a:lnTo>
                  <a:lnTo>
                    <a:pt x="843" y="1924"/>
                  </a:lnTo>
                  <a:lnTo>
                    <a:pt x="843" y="1924"/>
                  </a:lnTo>
                  <a:lnTo>
                    <a:pt x="841" y="1944"/>
                  </a:lnTo>
                  <a:lnTo>
                    <a:pt x="835" y="1962"/>
                  </a:lnTo>
                  <a:lnTo>
                    <a:pt x="827" y="1980"/>
                  </a:lnTo>
                  <a:lnTo>
                    <a:pt x="813" y="1994"/>
                  </a:lnTo>
                  <a:lnTo>
                    <a:pt x="799" y="2008"/>
                  </a:lnTo>
                  <a:lnTo>
                    <a:pt x="781" y="2016"/>
                  </a:lnTo>
                  <a:lnTo>
                    <a:pt x="763" y="2022"/>
                  </a:lnTo>
                  <a:lnTo>
                    <a:pt x="743" y="2026"/>
                  </a:lnTo>
                  <a:lnTo>
                    <a:pt x="743" y="2026"/>
                  </a:lnTo>
                  <a:lnTo>
                    <a:pt x="722" y="2022"/>
                  </a:lnTo>
                  <a:lnTo>
                    <a:pt x="704" y="2016"/>
                  </a:lnTo>
                  <a:lnTo>
                    <a:pt x="686" y="2008"/>
                  </a:lnTo>
                  <a:lnTo>
                    <a:pt x="672" y="1994"/>
                  </a:lnTo>
                  <a:lnTo>
                    <a:pt x="660" y="1980"/>
                  </a:lnTo>
                  <a:lnTo>
                    <a:pt x="650" y="1962"/>
                  </a:lnTo>
                  <a:lnTo>
                    <a:pt x="644" y="1944"/>
                  </a:lnTo>
                  <a:lnTo>
                    <a:pt x="642" y="1924"/>
                  </a:lnTo>
                  <a:lnTo>
                    <a:pt x="642" y="1196"/>
                  </a:lnTo>
                  <a:lnTo>
                    <a:pt x="558" y="1160"/>
                  </a:lnTo>
                  <a:lnTo>
                    <a:pt x="558" y="1160"/>
                  </a:lnTo>
                  <a:lnTo>
                    <a:pt x="526" y="1144"/>
                  </a:lnTo>
                  <a:lnTo>
                    <a:pt x="498" y="1128"/>
                  </a:lnTo>
                  <a:lnTo>
                    <a:pt x="470" y="1108"/>
                  </a:lnTo>
                  <a:lnTo>
                    <a:pt x="444" y="1088"/>
                  </a:lnTo>
                  <a:lnTo>
                    <a:pt x="420" y="1066"/>
                  </a:lnTo>
                  <a:lnTo>
                    <a:pt x="398" y="1042"/>
                  </a:lnTo>
                  <a:lnTo>
                    <a:pt x="378" y="1016"/>
                  </a:lnTo>
                  <a:lnTo>
                    <a:pt x="360" y="990"/>
                  </a:lnTo>
                  <a:lnTo>
                    <a:pt x="342" y="962"/>
                  </a:lnTo>
                  <a:lnTo>
                    <a:pt x="328" y="934"/>
                  </a:lnTo>
                  <a:lnTo>
                    <a:pt x="314" y="904"/>
                  </a:lnTo>
                  <a:lnTo>
                    <a:pt x="304" y="872"/>
                  </a:lnTo>
                  <a:lnTo>
                    <a:pt x="296" y="840"/>
                  </a:lnTo>
                  <a:lnTo>
                    <a:pt x="290" y="808"/>
                  </a:lnTo>
                  <a:lnTo>
                    <a:pt x="286" y="776"/>
                  </a:lnTo>
                  <a:lnTo>
                    <a:pt x="286" y="742"/>
                  </a:lnTo>
                  <a:lnTo>
                    <a:pt x="286" y="742"/>
                  </a:lnTo>
                  <a:lnTo>
                    <a:pt x="288" y="694"/>
                  </a:lnTo>
                  <a:lnTo>
                    <a:pt x="294" y="650"/>
                  </a:lnTo>
                  <a:lnTo>
                    <a:pt x="306" y="606"/>
                  </a:lnTo>
                  <a:lnTo>
                    <a:pt x="322" y="564"/>
                  </a:lnTo>
                  <a:lnTo>
                    <a:pt x="340" y="524"/>
                  </a:lnTo>
                  <a:lnTo>
                    <a:pt x="364" y="486"/>
                  </a:lnTo>
                  <a:lnTo>
                    <a:pt x="390" y="450"/>
                  </a:lnTo>
                  <a:lnTo>
                    <a:pt x="420" y="418"/>
                  </a:lnTo>
                  <a:lnTo>
                    <a:pt x="452" y="388"/>
                  </a:lnTo>
                  <a:lnTo>
                    <a:pt x="488" y="362"/>
                  </a:lnTo>
                  <a:lnTo>
                    <a:pt x="524" y="340"/>
                  </a:lnTo>
                  <a:lnTo>
                    <a:pt x="566" y="320"/>
                  </a:lnTo>
                  <a:lnTo>
                    <a:pt x="608" y="304"/>
                  </a:lnTo>
                  <a:lnTo>
                    <a:pt x="650" y="294"/>
                  </a:lnTo>
                  <a:lnTo>
                    <a:pt x="696" y="286"/>
                  </a:lnTo>
                  <a:lnTo>
                    <a:pt x="743" y="284"/>
                  </a:lnTo>
                  <a:lnTo>
                    <a:pt x="743" y="28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8191" tIns="39096" rIns="78191" bIns="39096" numCol="1" anchor="t" anchorCtr="0" compatLnSpc="1">
              <a:prstTxWarp prst="textNoShape">
                <a:avLst/>
              </a:prstTxWarp>
            </a:bodyPr>
            <a:lstStyle/>
            <a:p>
              <a:endParaRPr lang="en-US" sz="1200"/>
            </a:p>
          </p:txBody>
        </p:sp>
        <p:sp>
          <p:nvSpPr>
            <p:cNvPr id="40" name="Freeform 149">
              <a:extLst>
                <a:ext uri="{FF2B5EF4-FFF2-40B4-BE49-F238E27FC236}">
                  <a16:creationId xmlns="" xmlns:a16="http://schemas.microsoft.com/office/drawing/2014/main" id="{5CD30D8C-1CEB-7965-88A7-370CB879F37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86" y="0"/>
              <a:ext cx="6673" cy="6672"/>
            </a:xfrm>
            <a:custGeom>
              <a:avLst/>
              <a:gdLst>
                <a:gd name="T0" fmla="*/ 0 w 6673"/>
                <a:gd name="T1" fmla="*/ 0 h 6672"/>
                <a:gd name="T2" fmla="*/ 0 w 6673"/>
                <a:gd name="T3" fmla="*/ 6672 h 6672"/>
                <a:gd name="T4" fmla="*/ 6673 w 6673"/>
                <a:gd name="T5" fmla="*/ 6672 h 6672"/>
                <a:gd name="T6" fmla="*/ 6673 w 6673"/>
                <a:gd name="T7" fmla="*/ 0 h 6672"/>
                <a:gd name="T8" fmla="*/ 0 w 6673"/>
                <a:gd name="T9" fmla="*/ 0 h 6672"/>
                <a:gd name="T10" fmla="*/ 6387 w 6673"/>
                <a:gd name="T11" fmla="*/ 6388 h 6672"/>
                <a:gd name="T12" fmla="*/ 286 w 6673"/>
                <a:gd name="T13" fmla="*/ 6388 h 6672"/>
                <a:gd name="T14" fmla="*/ 286 w 6673"/>
                <a:gd name="T15" fmla="*/ 284 h 6672"/>
                <a:gd name="T16" fmla="*/ 6387 w 6673"/>
                <a:gd name="T17" fmla="*/ 284 h 6672"/>
                <a:gd name="T18" fmla="*/ 6387 w 6673"/>
                <a:gd name="T19" fmla="*/ 6388 h 66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673" h="6672">
                  <a:moveTo>
                    <a:pt x="0" y="0"/>
                  </a:moveTo>
                  <a:lnTo>
                    <a:pt x="0" y="6672"/>
                  </a:lnTo>
                  <a:lnTo>
                    <a:pt x="6673" y="6672"/>
                  </a:lnTo>
                  <a:lnTo>
                    <a:pt x="6673" y="0"/>
                  </a:lnTo>
                  <a:lnTo>
                    <a:pt x="0" y="0"/>
                  </a:lnTo>
                  <a:close/>
                  <a:moveTo>
                    <a:pt x="6387" y="6388"/>
                  </a:moveTo>
                  <a:lnTo>
                    <a:pt x="286" y="6388"/>
                  </a:lnTo>
                  <a:lnTo>
                    <a:pt x="286" y="284"/>
                  </a:lnTo>
                  <a:lnTo>
                    <a:pt x="6387" y="284"/>
                  </a:lnTo>
                  <a:lnTo>
                    <a:pt x="6387" y="638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8191" tIns="39096" rIns="78191" bIns="39096" numCol="1" anchor="t" anchorCtr="0" compatLnSpc="1">
              <a:prstTxWarp prst="textNoShape">
                <a:avLst/>
              </a:prstTxWarp>
            </a:bodyPr>
            <a:lstStyle/>
            <a:p>
              <a:endParaRPr lang="en-US" sz="1200"/>
            </a:p>
          </p:txBody>
        </p:sp>
        <p:sp>
          <p:nvSpPr>
            <p:cNvPr id="41" name="Freeform 150">
              <a:extLst>
                <a:ext uri="{FF2B5EF4-FFF2-40B4-BE49-F238E27FC236}">
                  <a16:creationId xmlns="" xmlns:a16="http://schemas.microsoft.com/office/drawing/2014/main" id="{B09BAC56-D952-6B0F-9780-8639BC58B2F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284" y="1298"/>
              <a:ext cx="4077" cy="4078"/>
            </a:xfrm>
            <a:custGeom>
              <a:avLst/>
              <a:gdLst>
                <a:gd name="T0" fmla="*/ 2247 w 4077"/>
                <a:gd name="T1" fmla="*/ 4068 h 4078"/>
                <a:gd name="T2" fmla="*/ 2547 w 4077"/>
                <a:gd name="T3" fmla="*/ 4014 h 4078"/>
                <a:gd name="T4" fmla="*/ 2831 w 4077"/>
                <a:gd name="T5" fmla="*/ 3918 h 4078"/>
                <a:gd name="T6" fmla="*/ 3177 w 4077"/>
                <a:gd name="T7" fmla="*/ 3728 h 4078"/>
                <a:gd name="T8" fmla="*/ 3611 w 4077"/>
                <a:gd name="T9" fmla="*/ 3334 h 4078"/>
                <a:gd name="T10" fmla="*/ 3875 w 4077"/>
                <a:gd name="T11" fmla="*/ 2922 h 4078"/>
                <a:gd name="T12" fmla="*/ 3985 w 4077"/>
                <a:gd name="T13" fmla="*/ 2644 h 4078"/>
                <a:gd name="T14" fmla="*/ 4053 w 4077"/>
                <a:gd name="T15" fmla="*/ 2348 h 4078"/>
                <a:gd name="T16" fmla="*/ 4077 w 4077"/>
                <a:gd name="T17" fmla="*/ 2038 h 4078"/>
                <a:gd name="T18" fmla="*/ 4061 w 4077"/>
                <a:gd name="T19" fmla="*/ 1778 h 4078"/>
                <a:gd name="T20" fmla="*/ 3999 w 4077"/>
                <a:gd name="T21" fmla="*/ 1480 h 4078"/>
                <a:gd name="T22" fmla="*/ 3897 w 4077"/>
                <a:gd name="T23" fmla="*/ 1200 h 4078"/>
                <a:gd name="T24" fmla="*/ 3671 w 4077"/>
                <a:gd name="T25" fmla="*/ 818 h 4078"/>
                <a:gd name="T26" fmla="*/ 3257 w 4077"/>
                <a:gd name="T27" fmla="*/ 404 h 4078"/>
                <a:gd name="T28" fmla="*/ 2877 w 4077"/>
                <a:gd name="T29" fmla="*/ 180 h 4078"/>
                <a:gd name="T30" fmla="*/ 2595 w 4077"/>
                <a:gd name="T31" fmla="*/ 76 h 4078"/>
                <a:gd name="T32" fmla="*/ 2297 w 4077"/>
                <a:gd name="T33" fmla="*/ 16 h 4078"/>
                <a:gd name="T34" fmla="*/ 2039 w 4077"/>
                <a:gd name="T35" fmla="*/ 0 h 4078"/>
                <a:gd name="T36" fmla="*/ 1728 w 4077"/>
                <a:gd name="T37" fmla="*/ 22 h 4078"/>
                <a:gd name="T38" fmla="*/ 1434 w 4077"/>
                <a:gd name="T39" fmla="*/ 90 h 4078"/>
                <a:gd name="T40" fmla="*/ 1156 w 4077"/>
                <a:gd name="T41" fmla="*/ 200 h 4078"/>
                <a:gd name="T42" fmla="*/ 742 w 4077"/>
                <a:gd name="T43" fmla="*/ 466 h 4078"/>
                <a:gd name="T44" fmla="*/ 348 w 4077"/>
                <a:gd name="T45" fmla="*/ 898 h 4078"/>
                <a:gd name="T46" fmla="*/ 160 w 4077"/>
                <a:gd name="T47" fmla="*/ 1246 h 4078"/>
                <a:gd name="T48" fmla="*/ 64 w 4077"/>
                <a:gd name="T49" fmla="*/ 1530 h 4078"/>
                <a:gd name="T50" fmla="*/ 10 w 4077"/>
                <a:gd name="T51" fmla="*/ 1830 h 4078"/>
                <a:gd name="T52" fmla="*/ 0 w 4077"/>
                <a:gd name="T53" fmla="*/ 2090 h 4078"/>
                <a:gd name="T54" fmla="*/ 32 w 4077"/>
                <a:gd name="T55" fmla="*/ 2398 h 4078"/>
                <a:gd name="T56" fmla="*/ 108 w 4077"/>
                <a:gd name="T57" fmla="*/ 2692 h 4078"/>
                <a:gd name="T58" fmla="*/ 224 w 4077"/>
                <a:gd name="T59" fmla="*/ 2966 h 4078"/>
                <a:gd name="T60" fmla="*/ 530 w 4077"/>
                <a:gd name="T61" fmla="*/ 3408 h 4078"/>
                <a:gd name="T62" fmla="*/ 982 w 4077"/>
                <a:gd name="T63" fmla="*/ 3782 h 4078"/>
                <a:gd name="T64" fmla="*/ 1292 w 4077"/>
                <a:gd name="T65" fmla="*/ 3936 h 4078"/>
                <a:gd name="T66" fmla="*/ 1580 w 4077"/>
                <a:gd name="T67" fmla="*/ 4026 h 4078"/>
                <a:gd name="T68" fmla="*/ 1882 w 4077"/>
                <a:gd name="T69" fmla="*/ 4072 h 4078"/>
                <a:gd name="T70" fmla="*/ 2039 w 4077"/>
                <a:gd name="T71" fmla="*/ 284 h 4078"/>
                <a:gd name="T72" fmla="*/ 2559 w 4077"/>
                <a:gd name="T73" fmla="*/ 362 h 4078"/>
                <a:gd name="T74" fmla="*/ 3019 w 4077"/>
                <a:gd name="T75" fmla="*/ 584 h 4078"/>
                <a:gd name="T76" fmla="*/ 3391 w 4077"/>
                <a:gd name="T77" fmla="*/ 922 h 4078"/>
                <a:gd name="T78" fmla="*/ 3655 w 4077"/>
                <a:gd name="T79" fmla="*/ 1356 h 4078"/>
                <a:gd name="T80" fmla="*/ 3783 w 4077"/>
                <a:gd name="T81" fmla="*/ 1860 h 4078"/>
                <a:gd name="T82" fmla="*/ 3773 w 4077"/>
                <a:gd name="T83" fmla="*/ 2306 h 4078"/>
                <a:gd name="T84" fmla="*/ 3619 w 4077"/>
                <a:gd name="T85" fmla="*/ 2798 h 4078"/>
                <a:gd name="T86" fmla="*/ 3337 w 4077"/>
                <a:gd name="T87" fmla="*/ 3218 h 4078"/>
                <a:gd name="T88" fmla="*/ 2947 w 4077"/>
                <a:gd name="T89" fmla="*/ 3538 h 4078"/>
                <a:gd name="T90" fmla="*/ 2477 w 4077"/>
                <a:gd name="T91" fmla="*/ 3738 h 4078"/>
                <a:gd name="T92" fmla="*/ 2039 w 4077"/>
                <a:gd name="T93" fmla="*/ 3794 h 4078"/>
                <a:gd name="T94" fmla="*/ 1518 w 4077"/>
                <a:gd name="T95" fmla="*/ 3714 h 4078"/>
                <a:gd name="T96" fmla="*/ 1058 w 4077"/>
                <a:gd name="T97" fmla="*/ 3494 h 4078"/>
                <a:gd name="T98" fmla="*/ 686 w 4077"/>
                <a:gd name="T99" fmla="*/ 3154 h 4078"/>
                <a:gd name="T100" fmla="*/ 422 w 4077"/>
                <a:gd name="T101" fmla="*/ 2720 h 4078"/>
                <a:gd name="T102" fmla="*/ 294 w 4077"/>
                <a:gd name="T103" fmla="*/ 2218 h 4078"/>
                <a:gd name="T104" fmla="*/ 304 w 4077"/>
                <a:gd name="T105" fmla="*/ 1772 h 4078"/>
                <a:gd name="T106" fmla="*/ 458 w 4077"/>
                <a:gd name="T107" fmla="*/ 1278 h 4078"/>
                <a:gd name="T108" fmla="*/ 740 w 4077"/>
                <a:gd name="T109" fmla="*/ 860 h 4078"/>
                <a:gd name="T110" fmla="*/ 1130 w 4077"/>
                <a:gd name="T111" fmla="*/ 538 h 4078"/>
                <a:gd name="T112" fmla="*/ 1602 w 4077"/>
                <a:gd name="T113" fmla="*/ 338 h 4078"/>
                <a:gd name="T114" fmla="*/ 2039 w 4077"/>
                <a:gd name="T115" fmla="*/ 284 h 40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4077" h="4078">
                  <a:moveTo>
                    <a:pt x="2039" y="4078"/>
                  </a:moveTo>
                  <a:lnTo>
                    <a:pt x="2039" y="4078"/>
                  </a:lnTo>
                  <a:lnTo>
                    <a:pt x="2091" y="4078"/>
                  </a:lnTo>
                  <a:lnTo>
                    <a:pt x="2143" y="4076"/>
                  </a:lnTo>
                  <a:lnTo>
                    <a:pt x="2195" y="4072"/>
                  </a:lnTo>
                  <a:lnTo>
                    <a:pt x="2247" y="4068"/>
                  </a:lnTo>
                  <a:lnTo>
                    <a:pt x="2297" y="4062"/>
                  </a:lnTo>
                  <a:lnTo>
                    <a:pt x="2349" y="4054"/>
                  </a:lnTo>
                  <a:lnTo>
                    <a:pt x="2399" y="4046"/>
                  </a:lnTo>
                  <a:lnTo>
                    <a:pt x="2449" y="4036"/>
                  </a:lnTo>
                  <a:lnTo>
                    <a:pt x="2499" y="4026"/>
                  </a:lnTo>
                  <a:lnTo>
                    <a:pt x="2547" y="4014"/>
                  </a:lnTo>
                  <a:lnTo>
                    <a:pt x="2595" y="4000"/>
                  </a:lnTo>
                  <a:lnTo>
                    <a:pt x="2643" y="3986"/>
                  </a:lnTo>
                  <a:lnTo>
                    <a:pt x="2691" y="3970"/>
                  </a:lnTo>
                  <a:lnTo>
                    <a:pt x="2739" y="3954"/>
                  </a:lnTo>
                  <a:lnTo>
                    <a:pt x="2785" y="3936"/>
                  </a:lnTo>
                  <a:lnTo>
                    <a:pt x="2831" y="3918"/>
                  </a:lnTo>
                  <a:lnTo>
                    <a:pt x="2877" y="3898"/>
                  </a:lnTo>
                  <a:lnTo>
                    <a:pt x="2921" y="3876"/>
                  </a:lnTo>
                  <a:lnTo>
                    <a:pt x="2965" y="3854"/>
                  </a:lnTo>
                  <a:lnTo>
                    <a:pt x="3009" y="3832"/>
                  </a:lnTo>
                  <a:lnTo>
                    <a:pt x="3095" y="3782"/>
                  </a:lnTo>
                  <a:lnTo>
                    <a:pt x="3177" y="3728"/>
                  </a:lnTo>
                  <a:lnTo>
                    <a:pt x="3257" y="3672"/>
                  </a:lnTo>
                  <a:lnTo>
                    <a:pt x="3335" y="3612"/>
                  </a:lnTo>
                  <a:lnTo>
                    <a:pt x="3409" y="3548"/>
                  </a:lnTo>
                  <a:lnTo>
                    <a:pt x="3479" y="3480"/>
                  </a:lnTo>
                  <a:lnTo>
                    <a:pt x="3547" y="3408"/>
                  </a:lnTo>
                  <a:lnTo>
                    <a:pt x="3611" y="3334"/>
                  </a:lnTo>
                  <a:lnTo>
                    <a:pt x="3671" y="3258"/>
                  </a:lnTo>
                  <a:lnTo>
                    <a:pt x="3729" y="3178"/>
                  </a:lnTo>
                  <a:lnTo>
                    <a:pt x="3781" y="3096"/>
                  </a:lnTo>
                  <a:lnTo>
                    <a:pt x="3831" y="3010"/>
                  </a:lnTo>
                  <a:lnTo>
                    <a:pt x="3853" y="2966"/>
                  </a:lnTo>
                  <a:lnTo>
                    <a:pt x="3875" y="2922"/>
                  </a:lnTo>
                  <a:lnTo>
                    <a:pt x="3897" y="2876"/>
                  </a:lnTo>
                  <a:lnTo>
                    <a:pt x="3917" y="2832"/>
                  </a:lnTo>
                  <a:lnTo>
                    <a:pt x="3935" y="2786"/>
                  </a:lnTo>
                  <a:lnTo>
                    <a:pt x="3953" y="2738"/>
                  </a:lnTo>
                  <a:lnTo>
                    <a:pt x="3971" y="2692"/>
                  </a:lnTo>
                  <a:lnTo>
                    <a:pt x="3985" y="2644"/>
                  </a:lnTo>
                  <a:lnTo>
                    <a:pt x="3999" y="2596"/>
                  </a:lnTo>
                  <a:lnTo>
                    <a:pt x="4013" y="2548"/>
                  </a:lnTo>
                  <a:lnTo>
                    <a:pt x="4025" y="2498"/>
                  </a:lnTo>
                  <a:lnTo>
                    <a:pt x="4035" y="2448"/>
                  </a:lnTo>
                  <a:lnTo>
                    <a:pt x="4045" y="2398"/>
                  </a:lnTo>
                  <a:lnTo>
                    <a:pt x="4053" y="2348"/>
                  </a:lnTo>
                  <a:lnTo>
                    <a:pt x="4061" y="2298"/>
                  </a:lnTo>
                  <a:lnTo>
                    <a:pt x="4067" y="2246"/>
                  </a:lnTo>
                  <a:lnTo>
                    <a:pt x="4071" y="2196"/>
                  </a:lnTo>
                  <a:lnTo>
                    <a:pt x="4075" y="2144"/>
                  </a:lnTo>
                  <a:lnTo>
                    <a:pt x="4077" y="2090"/>
                  </a:lnTo>
                  <a:lnTo>
                    <a:pt x="4077" y="2038"/>
                  </a:lnTo>
                  <a:lnTo>
                    <a:pt x="4077" y="2038"/>
                  </a:lnTo>
                  <a:lnTo>
                    <a:pt x="4077" y="1986"/>
                  </a:lnTo>
                  <a:lnTo>
                    <a:pt x="4075" y="1934"/>
                  </a:lnTo>
                  <a:lnTo>
                    <a:pt x="4071" y="1882"/>
                  </a:lnTo>
                  <a:lnTo>
                    <a:pt x="4067" y="1830"/>
                  </a:lnTo>
                  <a:lnTo>
                    <a:pt x="4061" y="1778"/>
                  </a:lnTo>
                  <a:lnTo>
                    <a:pt x="4053" y="1728"/>
                  </a:lnTo>
                  <a:lnTo>
                    <a:pt x="4045" y="1678"/>
                  </a:lnTo>
                  <a:lnTo>
                    <a:pt x="4035" y="1628"/>
                  </a:lnTo>
                  <a:lnTo>
                    <a:pt x="4025" y="1578"/>
                  </a:lnTo>
                  <a:lnTo>
                    <a:pt x="4013" y="1530"/>
                  </a:lnTo>
                  <a:lnTo>
                    <a:pt x="3999" y="1480"/>
                  </a:lnTo>
                  <a:lnTo>
                    <a:pt x="3985" y="1432"/>
                  </a:lnTo>
                  <a:lnTo>
                    <a:pt x="3971" y="1384"/>
                  </a:lnTo>
                  <a:lnTo>
                    <a:pt x="3953" y="1338"/>
                  </a:lnTo>
                  <a:lnTo>
                    <a:pt x="3935" y="1292"/>
                  </a:lnTo>
                  <a:lnTo>
                    <a:pt x="3917" y="1246"/>
                  </a:lnTo>
                  <a:lnTo>
                    <a:pt x="3897" y="1200"/>
                  </a:lnTo>
                  <a:lnTo>
                    <a:pt x="3875" y="1156"/>
                  </a:lnTo>
                  <a:lnTo>
                    <a:pt x="3853" y="1110"/>
                  </a:lnTo>
                  <a:lnTo>
                    <a:pt x="3831" y="1068"/>
                  </a:lnTo>
                  <a:lnTo>
                    <a:pt x="3781" y="982"/>
                  </a:lnTo>
                  <a:lnTo>
                    <a:pt x="3729" y="898"/>
                  </a:lnTo>
                  <a:lnTo>
                    <a:pt x="3671" y="818"/>
                  </a:lnTo>
                  <a:lnTo>
                    <a:pt x="3611" y="742"/>
                  </a:lnTo>
                  <a:lnTo>
                    <a:pt x="3547" y="668"/>
                  </a:lnTo>
                  <a:lnTo>
                    <a:pt x="3479" y="598"/>
                  </a:lnTo>
                  <a:lnTo>
                    <a:pt x="3409" y="530"/>
                  </a:lnTo>
                  <a:lnTo>
                    <a:pt x="3335" y="466"/>
                  </a:lnTo>
                  <a:lnTo>
                    <a:pt x="3257" y="404"/>
                  </a:lnTo>
                  <a:lnTo>
                    <a:pt x="3177" y="348"/>
                  </a:lnTo>
                  <a:lnTo>
                    <a:pt x="3095" y="294"/>
                  </a:lnTo>
                  <a:lnTo>
                    <a:pt x="3009" y="246"/>
                  </a:lnTo>
                  <a:lnTo>
                    <a:pt x="2965" y="222"/>
                  </a:lnTo>
                  <a:lnTo>
                    <a:pt x="2921" y="200"/>
                  </a:lnTo>
                  <a:lnTo>
                    <a:pt x="2877" y="180"/>
                  </a:lnTo>
                  <a:lnTo>
                    <a:pt x="2831" y="160"/>
                  </a:lnTo>
                  <a:lnTo>
                    <a:pt x="2785" y="140"/>
                  </a:lnTo>
                  <a:lnTo>
                    <a:pt x="2739" y="122"/>
                  </a:lnTo>
                  <a:lnTo>
                    <a:pt x="2691" y="106"/>
                  </a:lnTo>
                  <a:lnTo>
                    <a:pt x="2643" y="90"/>
                  </a:lnTo>
                  <a:lnTo>
                    <a:pt x="2595" y="76"/>
                  </a:lnTo>
                  <a:lnTo>
                    <a:pt x="2547" y="64"/>
                  </a:lnTo>
                  <a:lnTo>
                    <a:pt x="2499" y="52"/>
                  </a:lnTo>
                  <a:lnTo>
                    <a:pt x="2449" y="40"/>
                  </a:lnTo>
                  <a:lnTo>
                    <a:pt x="2399" y="30"/>
                  </a:lnTo>
                  <a:lnTo>
                    <a:pt x="2349" y="22"/>
                  </a:lnTo>
                  <a:lnTo>
                    <a:pt x="2297" y="16"/>
                  </a:lnTo>
                  <a:lnTo>
                    <a:pt x="2247" y="10"/>
                  </a:lnTo>
                  <a:lnTo>
                    <a:pt x="2195" y="4"/>
                  </a:lnTo>
                  <a:lnTo>
                    <a:pt x="2143" y="2"/>
                  </a:lnTo>
                  <a:lnTo>
                    <a:pt x="2091" y="0"/>
                  </a:lnTo>
                  <a:lnTo>
                    <a:pt x="2039" y="0"/>
                  </a:lnTo>
                  <a:lnTo>
                    <a:pt x="2039" y="0"/>
                  </a:lnTo>
                  <a:lnTo>
                    <a:pt x="1986" y="0"/>
                  </a:lnTo>
                  <a:lnTo>
                    <a:pt x="1934" y="2"/>
                  </a:lnTo>
                  <a:lnTo>
                    <a:pt x="1882" y="4"/>
                  </a:lnTo>
                  <a:lnTo>
                    <a:pt x="1830" y="10"/>
                  </a:lnTo>
                  <a:lnTo>
                    <a:pt x="1780" y="16"/>
                  </a:lnTo>
                  <a:lnTo>
                    <a:pt x="1728" y="22"/>
                  </a:lnTo>
                  <a:lnTo>
                    <a:pt x="1678" y="30"/>
                  </a:lnTo>
                  <a:lnTo>
                    <a:pt x="1628" y="40"/>
                  </a:lnTo>
                  <a:lnTo>
                    <a:pt x="1580" y="52"/>
                  </a:lnTo>
                  <a:lnTo>
                    <a:pt x="1530" y="64"/>
                  </a:lnTo>
                  <a:lnTo>
                    <a:pt x="1482" y="76"/>
                  </a:lnTo>
                  <a:lnTo>
                    <a:pt x="1434" y="90"/>
                  </a:lnTo>
                  <a:lnTo>
                    <a:pt x="1386" y="106"/>
                  </a:lnTo>
                  <a:lnTo>
                    <a:pt x="1338" y="122"/>
                  </a:lnTo>
                  <a:lnTo>
                    <a:pt x="1292" y="140"/>
                  </a:lnTo>
                  <a:lnTo>
                    <a:pt x="1246" y="160"/>
                  </a:lnTo>
                  <a:lnTo>
                    <a:pt x="1200" y="180"/>
                  </a:lnTo>
                  <a:lnTo>
                    <a:pt x="1156" y="200"/>
                  </a:lnTo>
                  <a:lnTo>
                    <a:pt x="1112" y="222"/>
                  </a:lnTo>
                  <a:lnTo>
                    <a:pt x="1068" y="246"/>
                  </a:lnTo>
                  <a:lnTo>
                    <a:pt x="982" y="294"/>
                  </a:lnTo>
                  <a:lnTo>
                    <a:pt x="900" y="348"/>
                  </a:lnTo>
                  <a:lnTo>
                    <a:pt x="820" y="404"/>
                  </a:lnTo>
                  <a:lnTo>
                    <a:pt x="742" y="466"/>
                  </a:lnTo>
                  <a:lnTo>
                    <a:pt x="668" y="530"/>
                  </a:lnTo>
                  <a:lnTo>
                    <a:pt x="598" y="598"/>
                  </a:lnTo>
                  <a:lnTo>
                    <a:pt x="530" y="668"/>
                  </a:lnTo>
                  <a:lnTo>
                    <a:pt x="466" y="742"/>
                  </a:lnTo>
                  <a:lnTo>
                    <a:pt x="406" y="818"/>
                  </a:lnTo>
                  <a:lnTo>
                    <a:pt x="348" y="898"/>
                  </a:lnTo>
                  <a:lnTo>
                    <a:pt x="296" y="982"/>
                  </a:lnTo>
                  <a:lnTo>
                    <a:pt x="246" y="1068"/>
                  </a:lnTo>
                  <a:lnTo>
                    <a:pt x="224" y="1110"/>
                  </a:lnTo>
                  <a:lnTo>
                    <a:pt x="202" y="1156"/>
                  </a:lnTo>
                  <a:lnTo>
                    <a:pt x="180" y="1200"/>
                  </a:lnTo>
                  <a:lnTo>
                    <a:pt x="160" y="1246"/>
                  </a:lnTo>
                  <a:lnTo>
                    <a:pt x="142" y="1292"/>
                  </a:lnTo>
                  <a:lnTo>
                    <a:pt x="124" y="1338"/>
                  </a:lnTo>
                  <a:lnTo>
                    <a:pt x="108" y="1384"/>
                  </a:lnTo>
                  <a:lnTo>
                    <a:pt x="92" y="1432"/>
                  </a:lnTo>
                  <a:lnTo>
                    <a:pt x="78" y="1480"/>
                  </a:lnTo>
                  <a:lnTo>
                    <a:pt x="64" y="1530"/>
                  </a:lnTo>
                  <a:lnTo>
                    <a:pt x="52" y="1578"/>
                  </a:lnTo>
                  <a:lnTo>
                    <a:pt x="42" y="1628"/>
                  </a:lnTo>
                  <a:lnTo>
                    <a:pt x="32" y="1678"/>
                  </a:lnTo>
                  <a:lnTo>
                    <a:pt x="24" y="1728"/>
                  </a:lnTo>
                  <a:lnTo>
                    <a:pt x="16" y="1778"/>
                  </a:lnTo>
                  <a:lnTo>
                    <a:pt x="10" y="1830"/>
                  </a:lnTo>
                  <a:lnTo>
                    <a:pt x="6" y="1882"/>
                  </a:lnTo>
                  <a:lnTo>
                    <a:pt x="2" y="1934"/>
                  </a:lnTo>
                  <a:lnTo>
                    <a:pt x="0" y="1986"/>
                  </a:lnTo>
                  <a:lnTo>
                    <a:pt x="0" y="2038"/>
                  </a:lnTo>
                  <a:lnTo>
                    <a:pt x="0" y="2038"/>
                  </a:lnTo>
                  <a:lnTo>
                    <a:pt x="0" y="2090"/>
                  </a:lnTo>
                  <a:lnTo>
                    <a:pt x="2" y="2144"/>
                  </a:lnTo>
                  <a:lnTo>
                    <a:pt x="6" y="2196"/>
                  </a:lnTo>
                  <a:lnTo>
                    <a:pt x="10" y="2246"/>
                  </a:lnTo>
                  <a:lnTo>
                    <a:pt x="16" y="2298"/>
                  </a:lnTo>
                  <a:lnTo>
                    <a:pt x="24" y="2348"/>
                  </a:lnTo>
                  <a:lnTo>
                    <a:pt x="32" y="2398"/>
                  </a:lnTo>
                  <a:lnTo>
                    <a:pt x="42" y="2448"/>
                  </a:lnTo>
                  <a:lnTo>
                    <a:pt x="52" y="2498"/>
                  </a:lnTo>
                  <a:lnTo>
                    <a:pt x="64" y="2548"/>
                  </a:lnTo>
                  <a:lnTo>
                    <a:pt x="78" y="2596"/>
                  </a:lnTo>
                  <a:lnTo>
                    <a:pt x="92" y="2644"/>
                  </a:lnTo>
                  <a:lnTo>
                    <a:pt x="108" y="2692"/>
                  </a:lnTo>
                  <a:lnTo>
                    <a:pt x="124" y="2738"/>
                  </a:lnTo>
                  <a:lnTo>
                    <a:pt x="142" y="2786"/>
                  </a:lnTo>
                  <a:lnTo>
                    <a:pt x="160" y="2832"/>
                  </a:lnTo>
                  <a:lnTo>
                    <a:pt x="180" y="2876"/>
                  </a:lnTo>
                  <a:lnTo>
                    <a:pt x="202" y="2922"/>
                  </a:lnTo>
                  <a:lnTo>
                    <a:pt x="224" y="2966"/>
                  </a:lnTo>
                  <a:lnTo>
                    <a:pt x="246" y="3010"/>
                  </a:lnTo>
                  <a:lnTo>
                    <a:pt x="296" y="3096"/>
                  </a:lnTo>
                  <a:lnTo>
                    <a:pt x="348" y="3178"/>
                  </a:lnTo>
                  <a:lnTo>
                    <a:pt x="406" y="3258"/>
                  </a:lnTo>
                  <a:lnTo>
                    <a:pt x="466" y="3334"/>
                  </a:lnTo>
                  <a:lnTo>
                    <a:pt x="530" y="3408"/>
                  </a:lnTo>
                  <a:lnTo>
                    <a:pt x="598" y="3480"/>
                  </a:lnTo>
                  <a:lnTo>
                    <a:pt x="668" y="3548"/>
                  </a:lnTo>
                  <a:lnTo>
                    <a:pt x="742" y="3612"/>
                  </a:lnTo>
                  <a:lnTo>
                    <a:pt x="820" y="3672"/>
                  </a:lnTo>
                  <a:lnTo>
                    <a:pt x="900" y="3728"/>
                  </a:lnTo>
                  <a:lnTo>
                    <a:pt x="982" y="3782"/>
                  </a:lnTo>
                  <a:lnTo>
                    <a:pt x="1068" y="3832"/>
                  </a:lnTo>
                  <a:lnTo>
                    <a:pt x="1112" y="3854"/>
                  </a:lnTo>
                  <a:lnTo>
                    <a:pt x="1156" y="3876"/>
                  </a:lnTo>
                  <a:lnTo>
                    <a:pt x="1200" y="3898"/>
                  </a:lnTo>
                  <a:lnTo>
                    <a:pt x="1246" y="3918"/>
                  </a:lnTo>
                  <a:lnTo>
                    <a:pt x="1292" y="3936"/>
                  </a:lnTo>
                  <a:lnTo>
                    <a:pt x="1338" y="3954"/>
                  </a:lnTo>
                  <a:lnTo>
                    <a:pt x="1386" y="3970"/>
                  </a:lnTo>
                  <a:lnTo>
                    <a:pt x="1434" y="3986"/>
                  </a:lnTo>
                  <a:lnTo>
                    <a:pt x="1482" y="4000"/>
                  </a:lnTo>
                  <a:lnTo>
                    <a:pt x="1530" y="4014"/>
                  </a:lnTo>
                  <a:lnTo>
                    <a:pt x="1580" y="4026"/>
                  </a:lnTo>
                  <a:lnTo>
                    <a:pt x="1628" y="4036"/>
                  </a:lnTo>
                  <a:lnTo>
                    <a:pt x="1678" y="4046"/>
                  </a:lnTo>
                  <a:lnTo>
                    <a:pt x="1728" y="4054"/>
                  </a:lnTo>
                  <a:lnTo>
                    <a:pt x="1780" y="4062"/>
                  </a:lnTo>
                  <a:lnTo>
                    <a:pt x="1830" y="4068"/>
                  </a:lnTo>
                  <a:lnTo>
                    <a:pt x="1882" y="4072"/>
                  </a:lnTo>
                  <a:lnTo>
                    <a:pt x="1934" y="4076"/>
                  </a:lnTo>
                  <a:lnTo>
                    <a:pt x="1986" y="4078"/>
                  </a:lnTo>
                  <a:lnTo>
                    <a:pt x="2039" y="4078"/>
                  </a:lnTo>
                  <a:lnTo>
                    <a:pt x="2039" y="4078"/>
                  </a:lnTo>
                  <a:close/>
                  <a:moveTo>
                    <a:pt x="2039" y="284"/>
                  </a:moveTo>
                  <a:lnTo>
                    <a:pt x="2039" y="284"/>
                  </a:lnTo>
                  <a:lnTo>
                    <a:pt x="2129" y="286"/>
                  </a:lnTo>
                  <a:lnTo>
                    <a:pt x="2217" y="292"/>
                  </a:lnTo>
                  <a:lnTo>
                    <a:pt x="2305" y="304"/>
                  </a:lnTo>
                  <a:lnTo>
                    <a:pt x="2391" y="320"/>
                  </a:lnTo>
                  <a:lnTo>
                    <a:pt x="2477" y="338"/>
                  </a:lnTo>
                  <a:lnTo>
                    <a:pt x="2559" y="362"/>
                  </a:lnTo>
                  <a:lnTo>
                    <a:pt x="2641" y="390"/>
                  </a:lnTo>
                  <a:lnTo>
                    <a:pt x="2721" y="422"/>
                  </a:lnTo>
                  <a:lnTo>
                    <a:pt x="2799" y="456"/>
                  </a:lnTo>
                  <a:lnTo>
                    <a:pt x="2873" y="496"/>
                  </a:lnTo>
                  <a:lnTo>
                    <a:pt x="2947" y="538"/>
                  </a:lnTo>
                  <a:lnTo>
                    <a:pt x="3019" y="584"/>
                  </a:lnTo>
                  <a:lnTo>
                    <a:pt x="3087" y="632"/>
                  </a:lnTo>
                  <a:lnTo>
                    <a:pt x="3153" y="684"/>
                  </a:lnTo>
                  <a:lnTo>
                    <a:pt x="3217" y="740"/>
                  </a:lnTo>
                  <a:lnTo>
                    <a:pt x="3279" y="798"/>
                  </a:lnTo>
                  <a:lnTo>
                    <a:pt x="3337" y="860"/>
                  </a:lnTo>
                  <a:lnTo>
                    <a:pt x="3391" y="922"/>
                  </a:lnTo>
                  <a:lnTo>
                    <a:pt x="3443" y="990"/>
                  </a:lnTo>
                  <a:lnTo>
                    <a:pt x="3493" y="1058"/>
                  </a:lnTo>
                  <a:lnTo>
                    <a:pt x="3539" y="1130"/>
                  </a:lnTo>
                  <a:lnTo>
                    <a:pt x="3581" y="1202"/>
                  </a:lnTo>
                  <a:lnTo>
                    <a:pt x="3619" y="1278"/>
                  </a:lnTo>
                  <a:lnTo>
                    <a:pt x="3655" y="1356"/>
                  </a:lnTo>
                  <a:lnTo>
                    <a:pt x="3687" y="1436"/>
                  </a:lnTo>
                  <a:lnTo>
                    <a:pt x="3713" y="1518"/>
                  </a:lnTo>
                  <a:lnTo>
                    <a:pt x="3737" y="1600"/>
                  </a:lnTo>
                  <a:lnTo>
                    <a:pt x="3757" y="1686"/>
                  </a:lnTo>
                  <a:lnTo>
                    <a:pt x="3773" y="1772"/>
                  </a:lnTo>
                  <a:lnTo>
                    <a:pt x="3783" y="1860"/>
                  </a:lnTo>
                  <a:lnTo>
                    <a:pt x="3791" y="1948"/>
                  </a:lnTo>
                  <a:lnTo>
                    <a:pt x="3793" y="2038"/>
                  </a:lnTo>
                  <a:lnTo>
                    <a:pt x="3793" y="2038"/>
                  </a:lnTo>
                  <a:lnTo>
                    <a:pt x="3791" y="2128"/>
                  </a:lnTo>
                  <a:lnTo>
                    <a:pt x="3783" y="2218"/>
                  </a:lnTo>
                  <a:lnTo>
                    <a:pt x="3773" y="2306"/>
                  </a:lnTo>
                  <a:lnTo>
                    <a:pt x="3757" y="2392"/>
                  </a:lnTo>
                  <a:lnTo>
                    <a:pt x="3737" y="2476"/>
                  </a:lnTo>
                  <a:lnTo>
                    <a:pt x="3713" y="2560"/>
                  </a:lnTo>
                  <a:lnTo>
                    <a:pt x="3687" y="2642"/>
                  </a:lnTo>
                  <a:lnTo>
                    <a:pt x="3655" y="2720"/>
                  </a:lnTo>
                  <a:lnTo>
                    <a:pt x="3619" y="2798"/>
                  </a:lnTo>
                  <a:lnTo>
                    <a:pt x="3581" y="2874"/>
                  </a:lnTo>
                  <a:lnTo>
                    <a:pt x="3539" y="2948"/>
                  </a:lnTo>
                  <a:lnTo>
                    <a:pt x="3493" y="3018"/>
                  </a:lnTo>
                  <a:lnTo>
                    <a:pt x="3443" y="3088"/>
                  </a:lnTo>
                  <a:lnTo>
                    <a:pt x="3391" y="3154"/>
                  </a:lnTo>
                  <a:lnTo>
                    <a:pt x="3337" y="3218"/>
                  </a:lnTo>
                  <a:lnTo>
                    <a:pt x="3279" y="3278"/>
                  </a:lnTo>
                  <a:lnTo>
                    <a:pt x="3217" y="3336"/>
                  </a:lnTo>
                  <a:lnTo>
                    <a:pt x="3153" y="3392"/>
                  </a:lnTo>
                  <a:lnTo>
                    <a:pt x="3087" y="3444"/>
                  </a:lnTo>
                  <a:lnTo>
                    <a:pt x="3019" y="3494"/>
                  </a:lnTo>
                  <a:lnTo>
                    <a:pt x="2947" y="3538"/>
                  </a:lnTo>
                  <a:lnTo>
                    <a:pt x="2873" y="3580"/>
                  </a:lnTo>
                  <a:lnTo>
                    <a:pt x="2799" y="3620"/>
                  </a:lnTo>
                  <a:lnTo>
                    <a:pt x="2721" y="3654"/>
                  </a:lnTo>
                  <a:lnTo>
                    <a:pt x="2641" y="3686"/>
                  </a:lnTo>
                  <a:lnTo>
                    <a:pt x="2559" y="3714"/>
                  </a:lnTo>
                  <a:lnTo>
                    <a:pt x="2477" y="3738"/>
                  </a:lnTo>
                  <a:lnTo>
                    <a:pt x="2391" y="3758"/>
                  </a:lnTo>
                  <a:lnTo>
                    <a:pt x="2305" y="3772"/>
                  </a:lnTo>
                  <a:lnTo>
                    <a:pt x="2217" y="3784"/>
                  </a:lnTo>
                  <a:lnTo>
                    <a:pt x="2129" y="3790"/>
                  </a:lnTo>
                  <a:lnTo>
                    <a:pt x="2039" y="3794"/>
                  </a:lnTo>
                  <a:lnTo>
                    <a:pt x="2039" y="3794"/>
                  </a:lnTo>
                  <a:lnTo>
                    <a:pt x="1948" y="3790"/>
                  </a:lnTo>
                  <a:lnTo>
                    <a:pt x="1860" y="3784"/>
                  </a:lnTo>
                  <a:lnTo>
                    <a:pt x="1772" y="3772"/>
                  </a:lnTo>
                  <a:lnTo>
                    <a:pt x="1686" y="3758"/>
                  </a:lnTo>
                  <a:lnTo>
                    <a:pt x="1602" y="3738"/>
                  </a:lnTo>
                  <a:lnTo>
                    <a:pt x="1518" y="3714"/>
                  </a:lnTo>
                  <a:lnTo>
                    <a:pt x="1436" y="3686"/>
                  </a:lnTo>
                  <a:lnTo>
                    <a:pt x="1356" y="3654"/>
                  </a:lnTo>
                  <a:lnTo>
                    <a:pt x="1280" y="3620"/>
                  </a:lnTo>
                  <a:lnTo>
                    <a:pt x="1204" y="3580"/>
                  </a:lnTo>
                  <a:lnTo>
                    <a:pt x="1130" y="3538"/>
                  </a:lnTo>
                  <a:lnTo>
                    <a:pt x="1058" y="3494"/>
                  </a:lnTo>
                  <a:lnTo>
                    <a:pt x="990" y="3444"/>
                  </a:lnTo>
                  <a:lnTo>
                    <a:pt x="924" y="3392"/>
                  </a:lnTo>
                  <a:lnTo>
                    <a:pt x="860" y="3336"/>
                  </a:lnTo>
                  <a:lnTo>
                    <a:pt x="798" y="3278"/>
                  </a:lnTo>
                  <a:lnTo>
                    <a:pt x="740" y="3218"/>
                  </a:lnTo>
                  <a:lnTo>
                    <a:pt x="686" y="3154"/>
                  </a:lnTo>
                  <a:lnTo>
                    <a:pt x="634" y="3088"/>
                  </a:lnTo>
                  <a:lnTo>
                    <a:pt x="584" y="3018"/>
                  </a:lnTo>
                  <a:lnTo>
                    <a:pt x="538" y="2948"/>
                  </a:lnTo>
                  <a:lnTo>
                    <a:pt x="496" y="2874"/>
                  </a:lnTo>
                  <a:lnTo>
                    <a:pt x="458" y="2798"/>
                  </a:lnTo>
                  <a:lnTo>
                    <a:pt x="422" y="2720"/>
                  </a:lnTo>
                  <a:lnTo>
                    <a:pt x="392" y="2642"/>
                  </a:lnTo>
                  <a:lnTo>
                    <a:pt x="364" y="2560"/>
                  </a:lnTo>
                  <a:lnTo>
                    <a:pt x="340" y="2476"/>
                  </a:lnTo>
                  <a:lnTo>
                    <a:pt x="320" y="2392"/>
                  </a:lnTo>
                  <a:lnTo>
                    <a:pt x="304" y="2306"/>
                  </a:lnTo>
                  <a:lnTo>
                    <a:pt x="294" y="2218"/>
                  </a:lnTo>
                  <a:lnTo>
                    <a:pt x="286" y="2128"/>
                  </a:lnTo>
                  <a:lnTo>
                    <a:pt x="284" y="2038"/>
                  </a:lnTo>
                  <a:lnTo>
                    <a:pt x="284" y="2038"/>
                  </a:lnTo>
                  <a:lnTo>
                    <a:pt x="286" y="1948"/>
                  </a:lnTo>
                  <a:lnTo>
                    <a:pt x="294" y="1860"/>
                  </a:lnTo>
                  <a:lnTo>
                    <a:pt x="304" y="1772"/>
                  </a:lnTo>
                  <a:lnTo>
                    <a:pt x="320" y="1686"/>
                  </a:lnTo>
                  <a:lnTo>
                    <a:pt x="340" y="1600"/>
                  </a:lnTo>
                  <a:lnTo>
                    <a:pt x="364" y="1518"/>
                  </a:lnTo>
                  <a:lnTo>
                    <a:pt x="392" y="1436"/>
                  </a:lnTo>
                  <a:lnTo>
                    <a:pt x="422" y="1356"/>
                  </a:lnTo>
                  <a:lnTo>
                    <a:pt x="458" y="1278"/>
                  </a:lnTo>
                  <a:lnTo>
                    <a:pt x="496" y="1202"/>
                  </a:lnTo>
                  <a:lnTo>
                    <a:pt x="538" y="1130"/>
                  </a:lnTo>
                  <a:lnTo>
                    <a:pt x="584" y="1058"/>
                  </a:lnTo>
                  <a:lnTo>
                    <a:pt x="634" y="990"/>
                  </a:lnTo>
                  <a:lnTo>
                    <a:pt x="686" y="922"/>
                  </a:lnTo>
                  <a:lnTo>
                    <a:pt x="740" y="860"/>
                  </a:lnTo>
                  <a:lnTo>
                    <a:pt x="798" y="798"/>
                  </a:lnTo>
                  <a:lnTo>
                    <a:pt x="860" y="740"/>
                  </a:lnTo>
                  <a:lnTo>
                    <a:pt x="924" y="684"/>
                  </a:lnTo>
                  <a:lnTo>
                    <a:pt x="990" y="632"/>
                  </a:lnTo>
                  <a:lnTo>
                    <a:pt x="1058" y="584"/>
                  </a:lnTo>
                  <a:lnTo>
                    <a:pt x="1130" y="538"/>
                  </a:lnTo>
                  <a:lnTo>
                    <a:pt x="1204" y="496"/>
                  </a:lnTo>
                  <a:lnTo>
                    <a:pt x="1280" y="456"/>
                  </a:lnTo>
                  <a:lnTo>
                    <a:pt x="1356" y="422"/>
                  </a:lnTo>
                  <a:lnTo>
                    <a:pt x="1436" y="390"/>
                  </a:lnTo>
                  <a:lnTo>
                    <a:pt x="1518" y="362"/>
                  </a:lnTo>
                  <a:lnTo>
                    <a:pt x="1602" y="338"/>
                  </a:lnTo>
                  <a:lnTo>
                    <a:pt x="1686" y="320"/>
                  </a:lnTo>
                  <a:lnTo>
                    <a:pt x="1772" y="304"/>
                  </a:lnTo>
                  <a:lnTo>
                    <a:pt x="1860" y="292"/>
                  </a:lnTo>
                  <a:lnTo>
                    <a:pt x="1948" y="286"/>
                  </a:lnTo>
                  <a:lnTo>
                    <a:pt x="2039" y="284"/>
                  </a:lnTo>
                  <a:lnTo>
                    <a:pt x="2039" y="28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8191" tIns="39096" rIns="78191" bIns="39096" numCol="1" anchor="t" anchorCtr="0" compatLnSpc="1">
              <a:prstTxWarp prst="textNoShape">
                <a:avLst/>
              </a:prstTxWarp>
            </a:bodyPr>
            <a:lstStyle/>
            <a:p>
              <a:endParaRPr lang="en-US" sz="1200"/>
            </a:p>
          </p:txBody>
        </p:sp>
      </p:grpSp>
      <p:grpSp>
        <p:nvGrpSpPr>
          <p:cNvPr id="42" name="Group 153">
            <a:extLst>
              <a:ext uri="{FF2B5EF4-FFF2-40B4-BE49-F238E27FC236}">
                <a16:creationId xmlns="" xmlns:a16="http://schemas.microsoft.com/office/drawing/2014/main" id="{0A22B77D-81F5-97D3-FAF4-557CE19C677C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3528693" y="2813540"/>
            <a:ext cx="638970" cy="639352"/>
            <a:chOff x="988" y="0"/>
            <a:chExt cx="6700" cy="6704"/>
          </a:xfrm>
          <a:solidFill>
            <a:schemeClr val="bg1"/>
          </a:solidFill>
        </p:grpSpPr>
        <p:sp>
          <p:nvSpPr>
            <p:cNvPr id="43" name="Freeform 154">
              <a:extLst>
                <a:ext uri="{FF2B5EF4-FFF2-40B4-BE49-F238E27FC236}">
                  <a16:creationId xmlns="" xmlns:a16="http://schemas.microsoft.com/office/drawing/2014/main" id="{731595D1-9877-C907-B57B-6E1F6AE5C6D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88" y="0"/>
              <a:ext cx="6700" cy="6704"/>
            </a:xfrm>
            <a:custGeom>
              <a:avLst/>
              <a:gdLst>
                <a:gd name="T0" fmla="*/ 0 w 6700"/>
                <a:gd name="T1" fmla="*/ 0 h 6704"/>
                <a:gd name="T2" fmla="*/ 0 w 6700"/>
                <a:gd name="T3" fmla="*/ 6704 h 6704"/>
                <a:gd name="T4" fmla="*/ 6700 w 6700"/>
                <a:gd name="T5" fmla="*/ 6704 h 6704"/>
                <a:gd name="T6" fmla="*/ 6700 w 6700"/>
                <a:gd name="T7" fmla="*/ 0 h 6704"/>
                <a:gd name="T8" fmla="*/ 0 w 6700"/>
                <a:gd name="T9" fmla="*/ 0 h 6704"/>
                <a:gd name="T10" fmla="*/ 284 w 6700"/>
                <a:gd name="T11" fmla="*/ 286 h 6704"/>
                <a:gd name="T12" fmla="*/ 6414 w 6700"/>
                <a:gd name="T13" fmla="*/ 286 h 6704"/>
                <a:gd name="T14" fmla="*/ 6414 w 6700"/>
                <a:gd name="T15" fmla="*/ 1048 h 6704"/>
                <a:gd name="T16" fmla="*/ 1046 w 6700"/>
                <a:gd name="T17" fmla="*/ 1048 h 6704"/>
                <a:gd name="T18" fmla="*/ 1046 w 6700"/>
                <a:gd name="T19" fmla="*/ 6418 h 6704"/>
                <a:gd name="T20" fmla="*/ 284 w 6700"/>
                <a:gd name="T21" fmla="*/ 6418 h 6704"/>
                <a:gd name="T22" fmla="*/ 284 w 6700"/>
                <a:gd name="T23" fmla="*/ 286 h 6704"/>
                <a:gd name="T24" fmla="*/ 2091 w 6700"/>
                <a:gd name="T25" fmla="*/ 6418 h 6704"/>
                <a:gd name="T26" fmla="*/ 1332 w 6700"/>
                <a:gd name="T27" fmla="*/ 6418 h 6704"/>
                <a:gd name="T28" fmla="*/ 1332 w 6700"/>
                <a:gd name="T29" fmla="*/ 1334 h 6704"/>
                <a:gd name="T30" fmla="*/ 6414 w 6700"/>
                <a:gd name="T31" fmla="*/ 1334 h 6704"/>
                <a:gd name="T32" fmla="*/ 6414 w 6700"/>
                <a:gd name="T33" fmla="*/ 2094 h 6704"/>
                <a:gd name="T34" fmla="*/ 2091 w 6700"/>
                <a:gd name="T35" fmla="*/ 2094 h 6704"/>
                <a:gd name="T36" fmla="*/ 2091 w 6700"/>
                <a:gd name="T37" fmla="*/ 6418 h 6704"/>
                <a:gd name="T38" fmla="*/ 2377 w 6700"/>
                <a:gd name="T39" fmla="*/ 6418 h 6704"/>
                <a:gd name="T40" fmla="*/ 2377 w 6700"/>
                <a:gd name="T41" fmla="*/ 2380 h 6704"/>
                <a:gd name="T42" fmla="*/ 6414 w 6700"/>
                <a:gd name="T43" fmla="*/ 2380 h 6704"/>
                <a:gd name="T44" fmla="*/ 6414 w 6700"/>
                <a:gd name="T45" fmla="*/ 6418 h 6704"/>
                <a:gd name="T46" fmla="*/ 2377 w 6700"/>
                <a:gd name="T47" fmla="*/ 6418 h 67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6700" h="6704">
                  <a:moveTo>
                    <a:pt x="0" y="0"/>
                  </a:moveTo>
                  <a:lnTo>
                    <a:pt x="0" y="6704"/>
                  </a:lnTo>
                  <a:lnTo>
                    <a:pt x="6700" y="6704"/>
                  </a:lnTo>
                  <a:lnTo>
                    <a:pt x="6700" y="0"/>
                  </a:lnTo>
                  <a:lnTo>
                    <a:pt x="0" y="0"/>
                  </a:lnTo>
                  <a:close/>
                  <a:moveTo>
                    <a:pt x="284" y="286"/>
                  </a:moveTo>
                  <a:lnTo>
                    <a:pt x="6414" y="286"/>
                  </a:lnTo>
                  <a:lnTo>
                    <a:pt x="6414" y="1048"/>
                  </a:lnTo>
                  <a:lnTo>
                    <a:pt x="1046" y="1048"/>
                  </a:lnTo>
                  <a:lnTo>
                    <a:pt x="1046" y="6418"/>
                  </a:lnTo>
                  <a:lnTo>
                    <a:pt x="284" y="6418"/>
                  </a:lnTo>
                  <a:lnTo>
                    <a:pt x="284" y="286"/>
                  </a:lnTo>
                  <a:close/>
                  <a:moveTo>
                    <a:pt x="2091" y="6418"/>
                  </a:moveTo>
                  <a:lnTo>
                    <a:pt x="1332" y="6418"/>
                  </a:lnTo>
                  <a:lnTo>
                    <a:pt x="1332" y="1334"/>
                  </a:lnTo>
                  <a:lnTo>
                    <a:pt x="6414" y="1334"/>
                  </a:lnTo>
                  <a:lnTo>
                    <a:pt x="6414" y="2094"/>
                  </a:lnTo>
                  <a:lnTo>
                    <a:pt x="2091" y="2094"/>
                  </a:lnTo>
                  <a:lnTo>
                    <a:pt x="2091" y="6418"/>
                  </a:lnTo>
                  <a:close/>
                  <a:moveTo>
                    <a:pt x="2377" y="6418"/>
                  </a:moveTo>
                  <a:lnTo>
                    <a:pt x="2377" y="2380"/>
                  </a:lnTo>
                  <a:lnTo>
                    <a:pt x="6414" y="2380"/>
                  </a:lnTo>
                  <a:lnTo>
                    <a:pt x="6414" y="6418"/>
                  </a:lnTo>
                  <a:lnTo>
                    <a:pt x="2377" y="64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8191" tIns="39096" rIns="78191" bIns="39096" numCol="1" anchor="t" anchorCtr="0" compatLnSpc="1">
              <a:prstTxWarp prst="textNoShape">
                <a:avLst/>
              </a:prstTxWarp>
            </a:bodyPr>
            <a:lstStyle/>
            <a:p>
              <a:endParaRPr lang="en-US" sz="1200"/>
            </a:p>
          </p:txBody>
        </p:sp>
        <p:sp>
          <p:nvSpPr>
            <p:cNvPr id="44" name="Freeform 155">
              <a:extLst>
                <a:ext uri="{FF2B5EF4-FFF2-40B4-BE49-F238E27FC236}">
                  <a16:creationId xmlns="" xmlns:a16="http://schemas.microsoft.com/office/drawing/2014/main" id="{1582BAC0-50EC-C4AD-C003-DBEC4230134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277" y="3006"/>
              <a:ext cx="2225" cy="2706"/>
            </a:xfrm>
            <a:custGeom>
              <a:avLst/>
              <a:gdLst>
                <a:gd name="T0" fmla="*/ 1785 w 2225"/>
                <a:gd name="T1" fmla="*/ 672 h 2706"/>
                <a:gd name="T2" fmla="*/ 1781 w 2225"/>
                <a:gd name="T3" fmla="*/ 604 h 2706"/>
                <a:gd name="T4" fmla="*/ 1771 w 2225"/>
                <a:gd name="T5" fmla="*/ 538 h 2706"/>
                <a:gd name="T6" fmla="*/ 1755 w 2225"/>
                <a:gd name="T7" fmla="*/ 472 h 2706"/>
                <a:gd name="T8" fmla="*/ 1732 w 2225"/>
                <a:gd name="T9" fmla="*/ 410 h 2706"/>
                <a:gd name="T10" fmla="*/ 1704 w 2225"/>
                <a:gd name="T11" fmla="*/ 352 h 2706"/>
                <a:gd name="T12" fmla="*/ 1670 w 2225"/>
                <a:gd name="T13" fmla="*/ 296 h 2706"/>
                <a:gd name="T14" fmla="*/ 1632 w 2225"/>
                <a:gd name="T15" fmla="*/ 244 h 2706"/>
                <a:gd name="T16" fmla="*/ 1588 w 2225"/>
                <a:gd name="T17" fmla="*/ 198 h 2706"/>
                <a:gd name="T18" fmla="*/ 1540 w 2225"/>
                <a:gd name="T19" fmla="*/ 154 h 2706"/>
                <a:gd name="T20" fmla="*/ 1488 w 2225"/>
                <a:gd name="T21" fmla="*/ 116 h 2706"/>
                <a:gd name="T22" fmla="*/ 1434 w 2225"/>
                <a:gd name="T23" fmla="*/ 82 h 2706"/>
                <a:gd name="T24" fmla="*/ 1374 w 2225"/>
                <a:gd name="T25" fmla="*/ 52 h 2706"/>
                <a:gd name="T26" fmla="*/ 1312 w 2225"/>
                <a:gd name="T27" fmla="*/ 30 h 2706"/>
                <a:gd name="T28" fmla="*/ 1248 w 2225"/>
                <a:gd name="T29" fmla="*/ 14 h 2706"/>
                <a:gd name="T30" fmla="*/ 1182 w 2225"/>
                <a:gd name="T31" fmla="*/ 4 h 2706"/>
                <a:gd name="T32" fmla="*/ 1114 w 2225"/>
                <a:gd name="T33" fmla="*/ 0 h 2706"/>
                <a:gd name="T34" fmla="*/ 1078 w 2225"/>
                <a:gd name="T35" fmla="*/ 0 h 2706"/>
                <a:gd name="T36" fmla="*/ 1010 w 2225"/>
                <a:gd name="T37" fmla="*/ 8 h 2706"/>
                <a:gd name="T38" fmla="*/ 946 w 2225"/>
                <a:gd name="T39" fmla="*/ 22 h 2706"/>
                <a:gd name="T40" fmla="*/ 882 w 2225"/>
                <a:gd name="T41" fmla="*/ 40 h 2706"/>
                <a:gd name="T42" fmla="*/ 822 w 2225"/>
                <a:gd name="T43" fmla="*/ 66 h 2706"/>
                <a:gd name="T44" fmla="*/ 764 w 2225"/>
                <a:gd name="T45" fmla="*/ 98 h 2706"/>
                <a:gd name="T46" fmla="*/ 712 w 2225"/>
                <a:gd name="T47" fmla="*/ 134 h 2706"/>
                <a:gd name="T48" fmla="*/ 662 w 2225"/>
                <a:gd name="T49" fmla="*/ 174 h 2706"/>
                <a:gd name="T50" fmla="*/ 616 w 2225"/>
                <a:gd name="T51" fmla="*/ 220 h 2706"/>
                <a:gd name="T52" fmla="*/ 574 w 2225"/>
                <a:gd name="T53" fmla="*/ 270 h 2706"/>
                <a:gd name="T54" fmla="*/ 538 w 2225"/>
                <a:gd name="T55" fmla="*/ 324 h 2706"/>
                <a:gd name="T56" fmla="*/ 508 w 2225"/>
                <a:gd name="T57" fmla="*/ 382 h 2706"/>
                <a:gd name="T58" fmla="*/ 482 w 2225"/>
                <a:gd name="T59" fmla="*/ 442 h 2706"/>
                <a:gd name="T60" fmla="*/ 462 w 2225"/>
                <a:gd name="T61" fmla="*/ 504 h 2706"/>
                <a:gd name="T62" fmla="*/ 448 w 2225"/>
                <a:gd name="T63" fmla="*/ 570 h 2706"/>
                <a:gd name="T64" fmla="*/ 442 w 2225"/>
                <a:gd name="T65" fmla="*/ 638 h 2706"/>
                <a:gd name="T66" fmla="*/ 440 w 2225"/>
                <a:gd name="T67" fmla="*/ 984 h 2706"/>
                <a:gd name="T68" fmla="*/ 0 w 2225"/>
                <a:gd name="T69" fmla="*/ 2706 h 2706"/>
                <a:gd name="T70" fmla="*/ 2225 w 2225"/>
                <a:gd name="T71" fmla="*/ 984 h 2706"/>
                <a:gd name="T72" fmla="*/ 1785 w 2225"/>
                <a:gd name="T73" fmla="*/ 672 h 2706"/>
                <a:gd name="T74" fmla="*/ 726 w 2225"/>
                <a:gd name="T75" fmla="*/ 672 h 2706"/>
                <a:gd name="T76" fmla="*/ 734 w 2225"/>
                <a:gd name="T77" fmla="*/ 594 h 2706"/>
                <a:gd name="T78" fmla="*/ 758 w 2225"/>
                <a:gd name="T79" fmla="*/ 522 h 2706"/>
                <a:gd name="T80" fmla="*/ 792 w 2225"/>
                <a:gd name="T81" fmla="*/ 456 h 2706"/>
                <a:gd name="T82" fmla="*/ 840 w 2225"/>
                <a:gd name="T83" fmla="*/ 400 h 2706"/>
                <a:gd name="T84" fmla="*/ 898 w 2225"/>
                <a:gd name="T85" fmla="*/ 352 h 2706"/>
                <a:gd name="T86" fmla="*/ 962 w 2225"/>
                <a:gd name="T87" fmla="*/ 316 h 2706"/>
                <a:gd name="T88" fmla="*/ 1036 w 2225"/>
                <a:gd name="T89" fmla="*/ 294 h 2706"/>
                <a:gd name="T90" fmla="*/ 1114 w 2225"/>
                <a:gd name="T91" fmla="*/ 286 h 2706"/>
                <a:gd name="T92" fmla="*/ 1152 w 2225"/>
                <a:gd name="T93" fmla="*/ 288 h 2706"/>
                <a:gd name="T94" fmla="*/ 1228 w 2225"/>
                <a:gd name="T95" fmla="*/ 304 h 2706"/>
                <a:gd name="T96" fmla="*/ 1298 w 2225"/>
                <a:gd name="T97" fmla="*/ 332 h 2706"/>
                <a:gd name="T98" fmla="*/ 1358 w 2225"/>
                <a:gd name="T99" fmla="*/ 374 h 2706"/>
                <a:gd name="T100" fmla="*/ 1412 w 2225"/>
                <a:gd name="T101" fmla="*/ 426 h 2706"/>
                <a:gd name="T102" fmla="*/ 1452 w 2225"/>
                <a:gd name="T103" fmla="*/ 488 h 2706"/>
                <a:gd name="T104" fmla="*/ 1482 w 2225"/>
                <a:gd name="T105" fmla="*/ 558 h 2706"/>
                <a:gd name="T106" fmla="*/ 1498 w 2225"/>
                <a:gd name="T107" fmla="*/ 632 h 2706"/>
                <a:gd name="T108" fmla="*/ 1500 w 2225"/>
                <a:gd name="T109" fmla="*/ 984 h 2706"/>
                <a:gd name="T110" fmla="*/ 726 w 2225"/>
                <a:gd name="T111" fmla="*/ 672 h 2706"/>
                <a:gd name="T112" fmla="*/ 286 w 2225"/>
                <a:gd name="T113" fmla="*/ 2420 h 2706"/>
                <a:gd name="T114" fmla="*/ 1939 w 2225"/>
                <a:gd name="T115" fmla="*/ 1270 h 27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225" h="2706">
                  <a:moveTo>
                    <a:pt x="1785" y="672"/>
                  </a:moveTo>
                  <a:lnTo>
                    <a:pt x="1785" y="672"/>
                  </a:lnTo>
                  <a:lnTo>
                    <a:pt x="1783" y="638"/>
                  </a:lnTo>
                  <a:lnTo>
                    <a:pt x="1781" y="604"/>
                  </a:lnTo>
                  <a:lnTo>
                    <a:pt x="1777" y="570"/>
                  </a:lnTo>
                  <a:lnTo>
                    <a:pt x="1771" y="538"/>
                  </a:lnTo>
                  <a:lnTo>
                    <a:pt x="1763" y="504"/>
                  </a:lnTo>
                  <a:lnTo>
                    <a:pt x="1755" y="472"/>
                  </a:lnTo>
                  <a:lnTo>
                    <a:pt x="1743" y="442"/>
                  </a:lnTo>
                  <a:lnTo>
                    <a:pt x="1732" y="410"/>
                  </a:lnTo>
                  <a:lnTo>
                    <a:pt x="1720" y="382"/>
                  </a:lnTo>
                  <a:lnTo>
                    <a:pt x="1704" y="352"/>
                  </a:lnTo>
                  <a:lnTo>
                    <a:pt x="1688" y="324"/>
                  </a:lnTo>
                  <a:lnTo>
                    <a:pt x="1670" y="296"/>
                  </a:lnTo>
                  <a:lnTo>
                    <a:pt x="1652" y="270"/>
                  </a:lnTo>
                  <a:lnTo>
                    <a:pt x="1632" y="244"/>
                  </a:lnTo>
                  <a:lnTo>
                    <a:pt x="1610" y="220"/>
                  </a:lnTo>
                  <a:lnTo>
                    <a:pt x="1588" y="198"/>
                  </a:lnTo>
                  <a:lnTo>
                    <a:pt x="1564" y="174"/>
                  </a:lnTo>
                  <a:lnTo>
                    <a:pt x="1540" y="154"/>
                  </a:lnTo>
                  <a:lnTo>
                    <a:pt x="1516" y="134"/>
                  </a:lnTo>
                  <a:lnTo>
                    <a:pt x="1488" y="116"/>
                  </a:lnTo>
                  <a:lnTo>
                    <a:pt x="1462" y="98"/>
                  </a:lnTo>
                  <a:lnTo>
                    <a:pt x="1434" y="82"/>
                  </a:lnTo>
                  <a:lnTo>
                    <a:pt x="1404" y="66"/>
                  </a:lnTo>
                  <a:lnTo>
                    <a:pt x="1374" y="52"/>
                  </a:lnTo>
                  <a:lnTo>
                    <a:pt x="1344" y="40"/>
                  </a:lnTo>
                  <a:lnTo>
                    <a:pt x="1312" y="30"/>
                  </a:lnTo>
                  <a:lnTo>
                    <a:pt x="1280" y="22"/>
                  </a:lnTo>
                  <a:lnTo>
                    <a:pt x="1248" y="14"/>
                  </a:lnTo>
                  <a:lnTo>
                    <a:pt x="1216" y="8"/>
                  </a:lnTo>
                  <a:lnTo>
                    <a:pt x="1182" y="4"/>
                  </a:lnTo>
                  <a:lnTo>
                    <a:pt x="1148" y="0"/>
                  </a:lnTo>
                  <a:lnTo>
                    <a:pt x="1114" y="0"/>
                  </a:lnTo>
                  <a:lnTo>
                    <a:pt x="1114" y="0"/>
                  </a:lnTo>
                  <a:lnTo>
                    <a:pt x="1078" y="0"/>
                  </a:lnTo>
                  <a:lnTo>
                    <a:pt x="1044" y="4"/>
                  </a:lnTo>
                  <a:lnTo>
                    <a:pt x="1010" y="8"/>
                  </a:lnTo>
                  <a:lnTo>
                    <a:pt x="978" y="14"/>
                  </a:lnTo>
                  <a:lnTo>
                    <a:pt x="946" y="22"/>
                  </a:lnTo>
                  <a:lnTo>
                    <a:pt x="914" y="30"/>
                  </a:lnTo>
                  <a:lnTo>
                    <a:pt x="882" y="40"/>
                  </a:lnTo>
                  <a:lnTo>
                    <a:pt x="852" y="52"/>
                  </a:lnTo>
                  <a:lnTo>
                    <a:pt x="822" y="66"/>
                  </a:lnTo>
                  <a:lnTo>
                    <a:pt x="792" y="82"/>
                  </a:lnTo>
                  <a:lnTo>
                    <a:pt x="764" y="98"/>
                  </a:lnTo>
                  <a:lnTo>
                    <a:pt x="738" y="116"/>
                  </a:lnTo>
                  <a:lnTo>
                    <a:pt x="712" y="134"/>
                  </a:lnTo>
                  <a:lnTo>
                    <a:pt x="686" y="154"/>
                  </a:lnTo>
                  <a:lnTo>
                    <a:pt x="662" y="174"/>
                  </a:lnTo>
                  <a:lnTo>
                    <a:pt x="638" y="198"/>
                  </a:lnTo>
                  <a:lnTo>
                    <a:pt x="616" y="220"/>
                  </a:lnTo>
                  <a:lnTo>
                    <a:pt x="594" y="244"/>
                  </a:lnTo>
                  <a:lnTo>
                    <a:pt x="574" y="270"/>
                  </a:lnTo>
                  <a:lnTo>
                    <a:pt x="556" y="296"/>
                  </a:lnTo>
                  <a:lnTo>
                    <a:pt x="538" y="324"/>
                  </a:lnTo>
                  <a:lnTo>
                    <a:pt x="522" y="352"/>
                  </a:lnTo>
                  <a:lnTo>
                    <a:pt x="508" y="382"/>
                  </a:lnTo>
                  <a:lnTo>
                    <a:pt x="494" y="410"/>
                  </a:lnTo>
                  <a:lnTo>
                    <a:pt x="482" y="442"/>
                  </a:lnTo>
                  <a:lnTo>
                    <a:pt x="472" y="472"/>
                  </a:lnTo>
                  <a:lnTo>
                    <a:pt x="462" y="504"/>
                  </a:lnTo>
                  <a:lnTo>
                    <a:pt x="454" y="538"/>
                  </a:lnTo>
                  <a:lnTo>
                    <a:pt x="448" y="570"/>
                  </a:lnTo>
                  <a:lnTo>
                    <a:pt x="444" y="604"/>
                  </a:lnTo>
                  <a:lnTo>
                    <a:pt x="442" y="638"/>
                  </a:lnTo>
                  <a:lnTo>
                    <a:pt x="440" y="672"/>
                  </a:lnTo>
                  <a:lnTo>
                    <a:pt x="440" y="984"/>
                  </a:lnTo>
                  <a:lnTo>
                    <a:pt x="0" y="984"/>
                  </a:lnTo>
                  <a:lnTo>
                    <a:pt x="0" y="2706"/>
                  </a:lnTo>
                  <a:lnTo>
                    <a:pt x="2225" y="2706"/>
                  </a:lnTo>
                  <a:lnTo>
                    <a:pt x="2225" y="984"/>
                  </a:lnTo>
                  <a:lnTo>
                    <a:pt x="1785" y="984"/>
                  </a:lnTo>
                  <a:lnTo>
                    <a:pt x="1785" y="672"/>
                  </a:lnTo>
                  <a:close/>
                  <a:moveTo>
                    <a:pt x="726" y="672"/>
                  </a:moveTo>
                  <a:lnTo>
                    <a:pt x="726" y="672"/>
                  </a:lnTo>
                  <a:lnTo>
                    <a:pt x="728" y="632"/>
                  </a:lnTo>
                  <a:lnTo>
                    <a:pt x="734" y="594"/>
                  </a:lnTo>
                  <a:lnTo>
                    <a:pt x="744" y="558"/>
                  </a:lnTo>
                  <a:lnTo>
                    <a:pt x="758" y="522"/>
                  </a:lnTo>
                  <a:lnTo>
                    <a:pt x="774" y="488"/>
                  </a:lnTo>
                  <a:lnTo>
                    <a:pt x="792" y="456"/>
                  </a:lnTo>
                  <a:lnTo>
                    <a:pt x="816" y="426"/>
                  </a:lnTo>
                  <a:lnTo>
                    <a:pt x="840" y="400"/>
                  </a:lnTo>
                  <a:lnTo>
                    <a:pt x="868" y="374"/>
                  </a:lnTo>
                  <a:lnTo>
                    <a:pt x="898" y="352"/>
                  </a:lnTo>
                  <a:lnTo>
                    <a:pt x="930" y="332"/>
                  </a:lnTo>
                  <a:lnTo>
                    <a:pt x="962" y="316"/>
                  </a:lnTo>
                  <a:lnTo>
                    <a:pt x="998" y="304"/>
                  </a:lnTo>
                  <a:lnTo>
                    <a:pt x="1036" y="294"/>
                  </a:lnTo>
                  <a:lnTo>
                    <a:pt x="1074" y="288"/>
                  </a:lnTo>
                  <a:lnTo>
                    <a:pt x="1114" y="286"/>
                  </a:lnTo>
                  <a:lnTo>
                    <a:pt x="1114" y="286"/>
                  </a:lnTo>
                  <a:lnTo>
                    <a:pt x="1152" y="288"/>
                  </a:lnTo>
                  <a:lnTo>
                    <a:pt x="1190" y="294"/>
                  </a:lnTo>
                  <a:lnTo>
                    <a:pt x="1228" y="304"/>
                  </a:lnTo>
                  <a:lnTo>
                    <a:pt x="1264" y="316"/>
                  </a:lnTo>
                  <a:lnTo>
                    <a:pt x="1298" y="332"/>
                  </a:lnTo>
                  <a:lnTo>
                    <a:pt x="1330" y="352"/>
                  </a:lnTo>
                  <a:lnTo>
                    <a:pt x="1358" y="374"/>
                  </a:lnTo>
                  <a:lnTo>
                    <a:pt x="1386" y="400"/>
                  </a:lnTo>
                  <a:lnTo>
                    <a:pt x="1412" y="426"/>
                  </a:lnTo>
                  <a:lnTo>
                    <a:pt x="1434" y="456"/>
                  </a:lnTo>
                  <a:lnTo>
                    <a:pt x="1452" y="488"/>
                  </a:lnTo>
                  <a:lnTo>
                    <a:pt x="1470" y="522"/>
                  </a:lnTo>
                  <a:lnTo>
                    <a:pt x="1482" y="558"/>
                  </a:lnTo>
                  <a:lnTo>
                    <a:pt x="1492" y="594"/>
                  </a:lnTo>
                  <a:lnTo>
                    <a:pt x="1498" y="632"/>
                  </a:lnTo>
                  <a:lnTo>
                    <a:pt x="1500" y="672"/>
                  </a:lnTo>
                  <a:lnTo>
                    <a:pt x="1500" y="984"/>
                  </a:lnTo>
                  <a:lnTo>
                    <a:pt x="726" y="984"/>
                  </a:lnTo>
                  <a:lnTo>
                    <a:pt x="726" y="672"/>
                  </a:lnTo>
                  <a:close/>
                  <a:moveTo>
                    <a:pt x="1939" y="2420"/>
                  </a:moveTo>
                  <a:lnTo>
                    <a:pt x="286" y="2420"/>
                  </a:lnTo>
                  <a:lnTo>
                    <a:pt x="286" y="1270"/>
                  </a:lnTo>
                  <a:lnTo>
                    <a:pt x="1939" y="1270"/>
                  </a:lnTo>
                  <a:lnTo>
                    <a:pt x="1939" y="24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8191" tIns="39096" rIns="78191" bIns="39096" numCol="1" anchor="t" anchorCtr="0" compatLnSpc="1">
              <a:prstTxWarp prst="textNoShape">
                <a:avLst/>
              </a:prstTxWarp>
            </a:bodyPr>
            <a:lstStyle/>
            <a:p>
              <a:endParaRPr lang="en-US" sz="1200"/>
            </a:p>
          </p:txBody>
        </p:sp>
        <p:sp>
          <p:nvSpPr>
            <p:cNvPr id="45" name="Rectangle 156">
              <a:extLst>
                <a:ext uri="{FF2B5EF4-FFF2-40B4-BE49-F238E27FC236}">
                  <a16:creationId xmlns="" xmlns:a16="http://schemas.microsoft.com/office/drawing/2014/main" id="{39851533-EE2D-1355-1B0F-1AC7355F1AF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47" y="4636"/>
              <a:ext cx="286" cy="42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78191" tIns="39096" rIns="78191" bIns="39096" numCol="1" anchor="t" anchorCtr="0" compatLnSpc="1">
              <a:prstTxWarp prst="textNoShape">
                <a:avLst/>
              </a:prstTxWarp>
            </a:bodyPr>
            <a:lstStyle/>
            <a:p>
              <a:endParaRPr lang="en-US" sz="1200"/>
            </a:p>
          </p:txBody>
        </p:sp>
      </p:grpSp>
      <p:grpSp>
        <p:nvGrpSpPr>
          <p:cNvPr id="46" name="Group 159">
            <a:extLst>
              <a:ext uri="{FF2B5EF4-FFF2-40B4-BE49-F238E27FC236}">
                <a16:creationId xmlns="" xmlns:a16="http://schemas.microsoft.com/office/drawing/2014/main" id="{07C2B020-BFEE-3DE9-D3A2-1F4BC956D5CB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5798887" y="2813540"/>
            <a:ext cx="639447" cy="639352"/>
            <a:chOff x="986" y="0"/>
            <a:chExt cx="6714" cy="6713"/>
          </a:xfrm>
          <a:solidFill>
            <a:schemeClr val="bg1"/>
          </a:solidFill>
        </p:grpSpPr>
        <p:sp>
          <p:nvSpPr>
            <p:cNvPr id="47" name="Freeform 160">
              <a:extLst>
                <a:ext uri="{FF2B5EF4-FFF2-40B4-BE49-F238E27FC236}">
                  <a16:creationId xmlns="" xmlns:a16="http://schemas.microsoft.com/office/drawing/2014/main" id="{D700A032-2BE9-8E26-7BAD-12DCDB66AFE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86" y="0"/>
              <a:ext cx="6714" cy="6713"/>
            </a:xfrm>
            <a:custGeom>
              <a:avLst/>
              <a:gdLst>
                <a:gd name="T0" fmla="*/ 0 w 6714"/>
                <a:gd name="T1" fmla="*/ 0 h 6713"/>
                <a:gd name="T2" fmla="*/ 0 w 6714"/>
                <a:gd name="T3" fmla="*/ 6713 h 6713"/>
                <a:gd name="T4" fmla="*/ 6714 w 6714"/>
                <a:gd name="T5" fmla="*/ 6713 h 6713"/>
                <a:gd name="T6" fmla="*/ 6714 w 6714"/>
                <a:gd name="T7" fmla="*/ 0 h 6713"/>
                <a:gd name="T8" fmla="*/ 0 w 6714"/>
                <a:gd name="T9" fmla="*/ 0 h 6713"/>
                <a:gd name="T10" fmla="*/ 6428 w 6714"/>
                <a:gd name="T11" fmla="*/ 4819 h 6713"/>
                <a:gd name="T12" fmla="*/ 2920 w 6714"/>
                <a:gd name="T13" fmla="*/ 4819 h 6713"/>
                <a:gd name="T14" fmla="*/ 4242 w 6714"/>
                <a:gd name="T15" fmla="*/ 3497 h 6713"/>
                <a:gd name="T16" fmla="*/ 5106 w 6714"/>
                <a:gd name="T17" fmla="*/ 3497 h 6713"/>
                <a:gd name="T18" fmla="*/ 5378 w 6714"/>
                <a:gd name="T19" fmla="*/ 3222 h 6713"/>
                <a:gd name="T20" fmla="*/ 5378 w 6714"/>
                <a:gd name="T21" fmla="*/ 3499 h 6713"/>
                <a:gd name="T22" fmla="*/ 5668 w 6714"/>
                <a:gd name="T23" fmla="*/ 3499 h 6713"/>
                <a:gd name="T24" fmla="*/ 5668 w 6714"/>
                <a:gd name="T25" fmla="*/ 3212 h 6713"/>
                <a:gd name="T26" fmla="*/ 5386 w 6714"/>
                <a:gd name="T27" fmla="*/ 3212 h 6713"/>
                <a:gd name="T28" fmla="*/ 6428 w 6714"/>
                <a:gd name="T29" fmla="*/ 2160 h 6713"/>
                <a:gd name="T30" fmla="*/ 6428 w 6714"/>
                <a:gd name="T31" fmla="*/ 4819 h 6713"/>
                <a:gd name="T32" fmla="*/ 288 w 6714"/>
                <a:gd name="T33" fmla="*/ 5107 h 6713"/>
                <a:gd name="T34" fmla="*/ 1404 w 6714"/>
                <a:gd name="T35" fmla="*/ 5107 h 6713"/>
                <a:gd name="T36" fmla="*/ 288 w 6714"/>
                <a:gd name="T37" fmla="*/ 6225 h 6713"/>
                <a:gd name="T38" fmla="*/ 288 w 6714"/>
                <a:gd name="T39" fmla="*/ 5107 h 6713"/>
                <a:gd name="T40" fmla="*/ 288 w 6714"/>
                <a:gd name="T41" fmla="*/ 4819 h 6713"/>
                <a:gd name="T42" fmla="*/ 288 w 6714"/>
                <a:gd name="T43" fmla="*/ 3499 h 6713"/>
                <a:gd name="T44" fmla="*/ 454 w 6714"/>
                <a:gd name="T45" fmla="*/ 3499 h 6713"/>
                <a:gd name="T46" fmla="*/ 454 w 6714"/>
                <a:gd name="T47" fmla="*/ 3212 h 6713"/>
                <a:gd name="T48" fmla="*/ 288 w 6714"/>
                <a:gd name="T49" fmla="*/ 3212 h 6713"/>
                <a:gd name="T50" fmla="*/ 288 w 6714"/>
                <a:gd name="T51" fmla="*/ 1892 h 6713"/>
                <a:gd name="T52" fmla="*/ 6290 w 6714"/>
                <a:gd name="T53" fmla="*/ 1892 h 6713"/>
                <a:gd name="T54" fmla="*/ 4986 w 6714"/>
                <a:gd name="T55" fmla="*/ 3210 h 6713"/>
                <a:gd name="T56" fmla="*/ 4124 w 6714"/>
                <a:gd name="T57" fmla="*/ 3210 h 6713"/>
                <a:gd name="T58" fmla="*/ 3930 w 6714"/>
                <a:gd name="T59" fmla="*/ 3405 h 6713"/>
                <a:gd name="T60" fmla="*/ 3930 w 6714"/>
                <a:gd name="T61" fmla="*/ 3212 h 6713"/>
                <a:gd name="T62" fmla="*/ 3640 w 6714"/>
                <a:gd name="T63" fmla="*/ 3212 h 6713"/>
                <a:gd name="T64" fmla="*/ 3640 w 6714"/>
                <a:gd name="T65" fmla="*/ 3499 h 6713"/>
                <a:gd name="T66" fmla="*/ 3834 w 6714"/>
                <a:gd name="T67" fmla="*/ 3499 h 6713"/>
                <a:gd name="T68" fmla="*/ 2514 w 6714"/>
                <a:gd name="T69" fmla="*/ 4819 h 6713"/>
                <a:gd name="T70" fmla="*/ 288 w 6714"/>
                <a:gd name="T71" fmla="*/ 4819 h 6713"/>
                <a:gd name="T72" fmla="*/ 6428 w 6714"/>
                <a:gd name="T73" fmla="*/ 286 h 6713"/>
                <a:gd name="T74" fmla="*/ 6428 w 6714"/>
                <a:gd name="T75" fmla="*/ 1606 h 6713"/>
                <a:gd name="T76" fmla="*/ 288 w 6714"/>
                <a:gd name="T77" fmla="*/ 1606 h 6713"/>
                <a:gd name="T78" fmla="*/ 288 w 6714"/>
                <a:gd name="T79" fmla="*/ 286 h 6713"/>
                <a:gd name="T80" fmla="*/ 6428 w 6714"/>
                <a:gd name="T81" fmla="*/ 286 h 6713"/>
                <a:gd name="T82" fmla="*/ 490 w 6714"/>
                <a:gd name="T83" fmla="*/ 6427 h 6713"/>
                <a:gd name="T84" fmla="*/ 1810 w 6714"/>
                <a:gd name="T85" fmla="*/ 5107 h 6713"/>
                <a:gd name="T86" fmla="*/ 6428 w 6714"/>
                <a:gd name="T87" fmla="*/ 5107 h 6713"/>
                <a:gd name="T88" fmla="*/ 6428 w 6714"/>
                <a:gd name="T89" fmla="*/ 6427 h 6713"/>
                <a:gd name="T90" fmla="*/ 490 w 6714"/>
                <a:gd name="T91" fmla="*/ 6427 h 67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6714" h="6713">
                  <a:moveTo>
                    <a:pt x="0" y="0"/>
                  </a:moveTo>
                  <a:lnTo>
                    <a:pt x="0" y="6713"/>
                  </a:lnTo>
                  <a:lnTo>
                    <a:pt x="6714" y="6713"/>
                  </a:lnTo>
                  <a:lnTo>
                    <a:pt x="6714" y="0"/>
                  </a:lnTo>
                  <a:lnTo>
                    <a:pt x="0" y="0"/>
                  </a:lnTo>
                  <a:close/>
                  <a:moveTo>
                    <a:pt x="6428" y="4819"/>
                  </a:moveTo>
                  <a:lnTo>
                    <a:pt x="2920" y="4819"/>
                  </a:lnTo>
                  <a:lnTo>
                    <a:pt x="4242" y="3497"/>
                  </a:lnTo>
                  <a:lnTo>
                    <a:pt x="5106" y="3497"/>
                  </a:lnTo>
                  <a:lnTo>
                    <a:pt x="5378" y="3222"/>
                  </a:lnTo>
                  <a:lnTo>
                    <a:pt x="5378" y="3499"/>
                  </a:lnTo>
                  <a:lnTo>
                    <a:pt x="5668" y="3499"/>
                  </a:lnTo>
                  <a:lnTo>
                    <a:pt x="5668" y="3212"/>
                  </a:lnTo>
                  <a:lnTo>
                    <a:pt x="5386" y="3212"/>
                  </a:lnTo>
                  <a:lnTo>
                    <a:pt x="6428" y="2160"/>
                  </a:lnTo>
                  <a:lnTo>
                    <a:pt x="6428" y="4819"/>
                  </a:lnTo>
                  <a:close/>
                  <a:moveTo>
                    <a:pt x="288" y="5107"/>
                  </a:moveTo>
                  <a:lnTo>
                    <a:pt x="1404" y="5107"/>
                  </a:lnTo>
                  <a:lnTo>
                    <a:pt x="288" y="6225"/>
                  </a:lnTo>
                  <a:lnTo>
                    <a:pt x="288" y="5107"/>
                  </a:lnTo>
                  <a:close/>
                  <a:moveTo>
                    <a:pt x="288" y="4819"/>
                  </a:moveTo>
                  <a:lnTo>
                    <a:pt x="288" y="3499"/>
                  </a:lnTo>
                  <a:lnTo>
                    <a:pt x="454" y="3499"/>
                  </a:lnTo>
                  <a:lnTo>
                    <a:pt x="454" y="3212"/>
                  </a:lnTo>
                  <a:lnTo>
                    <a:pt x="288" y="3212"/>
                  </a:lnTo>
                  <a:lnTo>
                    <a:pt x="288" y="1892"/>
                  </a:lnTo>
                  <a:lnTo>
                    <a:pt x="6290" y="1892"/>
                  </a:lnTo>
                  <a:lnTo>
                    <a:pt x="4986" y="3210"/>
                  </a:lnTo>
                  <a:lnTo>
                    <a:pt x="4124" y="3210"/>
                  </a:lnTo>
                  <a:lnTo>
                    <a:pt x="3930" y="3405"/>
                  </a:lnTo>
                  <a:lnTo>
                    <a:pt x="3930" y="3212"/>
                  </a:lnTo>
                  <a:lnTo>
                    <a:pt x="3640" y="3212"/>
                  </a:lnTo>
                  <a:lnTo>
                    <a:pt x="3640" y="3499"/>
                  </a:lnTo>
                  <a:lnTo>
                    <a:pt x="3834" y="3499"/>
                  </a:lnTo>
                  <a:lnTo>
                    <a:pt x="2514" y="4819"/>
                  </a:lnTo>
                  <a:lnTo>
                    <a:pt x="288" y="4819"/>
                  </a:lnTo>
                  <a:close/>
                  <a:moveTo>
                    <a:pt x="6428" y="286"/>
                  </a:moveTo>
                  <a:lnTo>
                    <a:pt x="6428" y="1606"/>
                  </a:lnTo>
                  <a:lnTo>
                    <a:pt x="288" y="1606"/>
                  </a:lnTo>
                  <a:lnTo>
                    <a:pt x="288" y="286"/>
                  </a:lnTo>
                  <a:lnTo>
                    <a:pt x="6428" y="286"/>
                  </a:lnTo>
                  <a:close/>
                  <a:moveTo>
                    <a:pt x="490" y="6427"/>
                  </a:moveTo>
                  <a:lnTo>
                    <a:pt x="1810" y="5107"/>
                  </a:lnTo>
                  <a:lnTo>
                    <a:pt x="6428" y="5107"/>
                  </a:lnTo>
                  <a:lnTo>
                    <a:pt x="6428" y="6427"/>
                  </a:lnTo>
                  <a:lnTo>
                    <a:pt x="490" y="642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8191" tIns="39096" rIns="78191" bIns="39096" numCol="1" anchor="t" anchorCtr="0" compatLnSpc="1">
              <a:prstTxWarp prst="textNoShape">
                <a:avLst/>
              </a:prstTxWarp>
            </a:bodyPr>
            <a:lstStyle/>
            <a:p>
              <a:endParaRPr lang="en-US" sz="1200"/>
            </a:p>
          </p:txBody>
        </p:sp>
        <p:sp>
          <p:nvSpPr>
            <p:cNvPr id="48" name="Rectangle 161">
              <a:extLst>
                <a:ext uri="{FF2B5EF4-FFF2-40B4-BE49-F238E27FC236}">
                  <a16:creationId xmlns="" xmlns:a16="http://schemas.microsoft.com/office/drawing/2014/main" id="{C6092EC1-680F-6BF2-0187-5ED1F215053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944" y="3212"/>
              <a:ext cx="288" cy="2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78191" tIns="39096" rIns="78191" bIns="39096" numCol="1" anchor="t" anchorCtr="0" compatLnSpc="1">
              <a:prstTxWarp prst="textNoShape">
                <a:avLst/>
              </a:prstTxWarp>
            </a:bodyPr>
            <a:lstStyle/>
            <a:p>
              <a:endParaRPr lang="en-US" sz="1200"/>
            </a:p>
          </p:txBody>
        </p:sp>
        <p:sp>
          <p:nvSpPr>
            <p:cNvPr id="49" name="Rectangle 162">
              <a:extLst>
                <a:ext uri="{FF2B5EF4-FFF2-40B4-BE49-F238E27FC236}">
                  <a16:creationId xmlns="" xmlns:a16="http://schemas.microsoft.com/office/drawing/2014/main" id="{6DA1DDE4-DA7D-E286-802A-8D6E067884E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46" y="3212"/>
              <a:ext cx="290" cy="2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78191" tIns="39096" rIns="78191" bIns="39096" numCol="1" anchor="t" anchorCtr="0" compatLnSpc="1">
              <a:prstTxWarp prst="textNoShape">
                <a:avLst/>
              </a:prstTxWarp>
            </a:bodyPr>
            <a:lstStyle/>
            <a:p>
              <a:endParaRPr lang="en-US" sz="1200"/>
            </a:p>
          </p:txBody>
        </p:sp>
        <p:sp>
          <p:nvSpPr>
            <p:cNvPr id="50" name="Rectangle 163">
              <a:extLst>
                <a:ext uri="{FF2B5EF4-FFF2-40B4-BE49-F238E27FC236}">
                  <a16:creationId xmlns="" xmlns:a16="http://schemas.microsoft.com/office/drawing/2014/main" id="{C766C933-AABD-3692-0610-C232E7B8EE2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68" y="3212"/>
              <a:ext cx="288" cy="2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78191" tIns="39096" rIns="78191" bIns="39096" numCol="1" anchor="t" anchorCtr="0" compatLnSpc="1">
              <a:prstTxWarp prst="textNoShape">
                <a:avLst/>
              </a:prstTxWarp>
            </a:bodyPr>
            <a:lstStyle/>
            <a:p>
              <a:endParaRPr lang="en-US" sz="1200"/>
            </a:p>
          </p:txBody>
        </p:sp>
        <p:sp>
          <p:nvSpPr>
            <p:cNvPr id="51" name="Rectangle 164">
              <a:extLst>
                <a:ext uri="{FF2B5EF4-FFF2-40B4-BE49-F238E27FC236}">
                  <a16:creationId xmlns="" xmlns:a16="http://schemas.microsoft.com/office/drawing/2014/main" id="{E7A4FC48-51F6-1EE5-7E3F-A6CED81D81B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88" y="3212"/>
              <a:ext cx="290" cy="2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78191" tIns="39096" rIns="78191" bIns="39096" numCol="1" anchor="t" anchorCtr="0" compatLnSpc="1">
              <a:prstTxWarp prst="textNoShape">
                <a:avLst/>
              </a:prstTxWarp>
            </a:bodyPr>
            <a:lstStyle/>
            <a:p>
              <a:endParaRPr lang="en-US" sz="1200"/>
            </a:p>
          </p:txBody>
        </p:sp>
        <p:sp>
          <p:nvSpPr>
            <p:cNvPr id="52" name="Rectangle 165">
              <a:extLst>
                <a:ext uri="{FF2B5EF4-FFF2-40B4-BE49-F238E27FC236}">
                  <a16:creationId xmlns="" xmlns:a16="http://schemas.microsoft.com/office/drawing/2014/main" id="{FC9DC94C-B34B-C07F-09A7-C847408F872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30" y="3212"/>
              <a:ext cx="288" cy="2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78191" tIns="39096" rIns="78191" bIns="39096" numCol="1" anchor="t" anchorCtr="0" compatLnSpc="1">
              <a:prstTxWarp prst="textNoShape">
                <a:avLst/>
              </a:prstTxWarp>
            </a:bodyPr>
            <a:lstStyle/>
            <a:p>
              <a:endParaRPr lang="en-US" sz="1200"/>
            </a:p>
          </p:txBody>
        </p:sp>
        <p:sp>
          <p:nvSpPr>
            <p:cNvPr id="53" name="Rectangle 166">
              <a:extLst>
                <a:ext uri="{FF2B5EF4-FFF2-40B4-BE49-F238E27FC236}">
                  <a16:creationId xmlns="" xmlns:a16="http://schemas.microsoft.com/office/drawing/2014/main" id="{28E5CB3E-D342-4B8B-6177-24C88965CD9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08" y="3212"/>
              <a:ext cx="290" cy="2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78191" tIns="39096" rIns="78191" bIns="39096" numCol="1" anchor="t" anchorCtr="0" compatLnSpc="1">
              <a:prstTxWarp prst="textNoShape">
                <a:avLst/>
              </a:prstTxWarp>
            </a:bodyPr>
            <a:lstStyle/>
            <a:p>
              <a:endParaRPr lang="en-US" sz="1200"/>
            </a:p>
          </p:txBody>
        </p:sp>
      </p:grpSp>
      <p:grpSp>
        <p:nvGrpSpPr>
          <p:cNvPr id="54" name="Group 169">
            <a:extLst>
              <a:ext uri="{FF2B5EF4-FFF2-40B4-BE49-F238E27FC236}">
                <a16:creationId xmlns="" xmlns:a16="http://schemas.microsoft.com/office/drawing/2014/main" id="{AED4D58B-A751-45AE-0BDA-BA1CB7E23338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8034907" y="2813540"/>
            <a:ext cx="639448" cy="639352"/>
            <a:chOff x="986" y="0"/>
            <a:chExt cx="6682" cy="6681"/>
          </a:xfrm>
          <a:solidFill>
            <a:schemeClr val="bg1"/>
          </a:solidFill>
        </p:grpSpPr>
        <p:sp>
          <p:nvSpPr>
            <p:cNvPr id="55" name="Freeform 170">
              <a:extLst>
                <a:ext uri="{FF2B5EF4-FFF2-40B4-BE49-F238E27FC236}">
                  <a16:creationId xmlns="" xmlns:a16="http://schemas.microsoft.com/office/drawing/2014/main" id="{3EC41B7A-6345-B657-B415-C700C22578F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86" y="0"/>
              <a:ext cx="6682" cy="6681"/>
            </a:xfrm>
            <a:custGeom>
              <a:avLst/>
              <a:gdLst>
                <a:gd name="T0" fmla="*/ 0 w 6682"/>
                <a:gd name="T1" fmla="*/ 0 h 6681"/>
                <a:gd name="T2" fmla="*/ 0 w 6682"/>
                <a:gd name="T3" fmla="*/ 6681 h 6681"/>
                <a:gd name="T4" fmla="*/ 6682 w 6682"/>
                <a:gd name="T5" fmla="*/ 6681 h 6681"/>
                <a:gd name="T6" fmla="*/ 6682 w 6682"/>
                <a:gd name="T7" fmla="*/ 0 h 6681"/>
                <a:gd name="T8" fmla="*/ 0 w 6682"/>
                <a:gd name="T9" fmla="*/ 0 h 6681"/>
                <a:gd name="T10" fmla="*/ 1774 w 6682"/>
                <a:gd name="T11" fmla="*/ 286 h 6681"/>
                <a:gd name="T12" fmla="*/ 1774 w 6682"/>
                <a:gd name="T13" fmla="*/ 2846 h 6681"/>
                <a:gd name="T14" fmla="*/ 286 w 6682"/>
                <a:gd name="T15" fmla="*/ 2846 h 6681"/>
                <a:gd name="T16" fmla="*/ 286 w 6682"/>
                <a:gd name="T17" fmla="*/ 286 h 6681"/>
                <a:gd name="T18" fmla="*/ 1774 w 6682"/>
                <a:gd name="T19" fmla="*/ 286 h 6681"/>
                <a:gd name="T20" fmla="*/ 286 w 6682"/>
                <a:gd name="T21" fmla="*/ 4989 h 6681"/>
                <a:gd name="T22" fmla="*/ 486 w 6682"/>
                <a:gd name="T23" fmla="*/ 4989 h 6681"/>
                <a:gd name="T24" fmla="*/ 486 w 6682"/>
                <a:gd name="T25" fmla="*/ 4703 h 6681"/>
                <a:gd name="T26" fmla="*/ 286 w 6682"/>
                <a:gd name="T27" fmla="*/ 4703 h 6681"/>
                <a:gd name="T28" fmla="*/ 286 w 6682"/>
                <a:gd name="T29" fmla="*/ 3132 h 6681"/>
                <a:gd name="T30" fmla="*/ 2060 w 6682"/>
                <a:gd name="T31" fmla="*/ 3132 h 6681"/>
                <a:gd name="T32" fmla="*/ 2060 w 6682"/>
                <a:gd name="T33" fmla="*/ 286 h 6681"/>
                <a:gd name="T34" fmla="*/ 6396 w 6682"/>
                <a:gd name="T35" fmla="*/ 286 h 6681"/>
                <a:gd name="T36" fmla="*/ 6396 w 6682"/>
                <a:gd name="T37" fmla="*/ 3539 h 6681"/>
                <a:gd name="T38" fmla="*/ 4724 w 6682"/>
                <a:gd name="T39" fmla="*/ 3539 h 6681"/>
                <a:gd name="T40" fmla="*/ 4724 w 6682"/>
                <a:gd name="T41" fmla="*/ 6397 h 6681"/>
                <a:gd name="T42" fmla="*/ 286 w 6682"/>
                <a:gd name="T43" fmla="*/ 6397 h 6681"/>
                <a:gd name="T44" fmla="*/ 286 w 6682"/>
                <a:gd name="T45" fmla="*/ 4989 h 6681"/>
                <a:gd name="T46" fmla="*/ 5008 w 6682"/>
                <a:gd name="T47" fmla="*/ 6397 h 6681"/>
                <a:gd name="T48" fmla="*/ 5008 w 6682"/>
                <a:gd name="T49" fmla="*/ 3825 h 6681"/>
                <a:gd name="T50" fmla="*/ 6396 w 6682"/>
                <a:gd name="T51" fmla="*/ 3825 h 6681"/>
                <a:gd name="T52" fmla="*/ 6396 w 6682"/>
                <a:gd name="T53" fmla="*/ 6397 h 6681"/>
                <a:gd name="T54" fmla="*/ 5008 w 6682"/>
                <a:gd name="T55" fmla="*/ 6397 h 66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6682" h="6681">
                  <a:moveTo>
                    <a:pt x="0" y="0"/>
                  </a:moveTo>
                  <a:lnTo>
                    <a:pt x="0" y="6681"/>
                  </a:lnTo>
                  <a:lnTo>
                    <a:pt x="6682" y="6681"/>
                  </a:lnTo>
                  <a:lnTo>
                    <a:pt x="6682" y="0"/>
                  </a:lnTo>
                  <a:lnTo>
                    <a:pt x="0" y="0"/>
                  </a:lnTo>
                  <a:close/>
                  <a:moveTo>
                    <a:pt x="1774" y="286"/>
                  </a:moveTo>
                  <a:lnTo>
                    <a:pt x="1774" y="2846"/>
                  </a:lnTo>
                  <a:lnTo>
                    <a:pt x="286" y="2846"/>
                  </a:lnTo>
                  <a:lnTo>
                    <a:pt x="286" y="286"/>
                  </a:lnTo>
                  <a:lnTo>
                    <a:pt x="1774" y="286"/>
                  </a:lnTo>
                  <a:close/>
                  <a:moveTo>
                    <a:pt x="286" y="4989"/>
                  </a:moveTo>
                  <a:lnTo>
                    <a:pt x="486" y="4989"/>
                  </a:lnTo>
                  <a:lnTo>
                    <a:pt x="486" y="4703"/>
                  </a:lnTo>
                  <a:lnTo>
                    <a:pt x="286" y="4703"/>
                  </a:lnTo>
                  <a:lnTo>
                    <a:pt x="286" y="3132"/>
                  </a:lnTo>
                  <a:lnTo>
                    <a:pt x="2060" y="3132"/>
                  </a:lnTo>
                  <a:lnTo>
                    <a:pt x="2060" y="286"/>
                  </a:lnTo>
                  <a:lnTo>
                    <a:pt x="6396" y="286"/>
                  </a:lnTo>
                  <a:lnTo>
                    <a:pt x="6396" y="3539"/>
                  </a:lnTo>
                  <a:lnTo>
                    <a:pt x="4724" y="3539"/>
                  </a:lnTo>
                  <a:lnTo>
                    <a:pt x="4724" y="6397"/>
                  </a:lnTo>
                  <a:lnTo>
                    <a:pt x="286" y="6397"/>
                  </a:lnTo>
                  <a:lnTo>
                    <a:pt x="286" y="4989"/>
                  </a:lnTo>
                  <a:close/>
                  <a:moveTo>
                    <a:pt x="5008" y="6397"/>
                  </a:moveTo>
                  <a:lnTo>
                    <a:pt x="5008" y="3825"/>
                  </a:lnTo>
                  <a:lnTo>
                    <a:pt x="6396" y="3825"/>
                  </a:lnTo>
                  <a:lnTo>
                    <a:pt x="6396" y="6397"/>
                  </a:lnTo>
                  <a:lnTo>
                    <a:pt x="5008" y="639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8191" tIns="39096" rIns="78191" bIns="39096" numCol="1" anchor="t" anchorCtr="0" compatLnSpc="1">
              <a:prstTxWarp prst="textNoShape">
                <a:avLst/>
              </a:prstTxWarp>
            </a:bodyPr>
            <a:lstStyle/>
            <a:p>
              <a:endParaRPr lang="en-US" sz="1200"/>
            </a:p>
          </p:txBody>
        </p:sp>
        <p:sp>
          <p:nvSpPr>
            <p:cNvPr id="56" name="Rectangle 171">
              <a:extLst>
                <a:ext uri="{FF2B5EF4-FFF2-40B4-BE49-F238E27FC236}">
                  <a16:creationId xmlns="" xmlns:a16="http://schemas.microsoft.com/office/drawing/2014/main" id="{4085DEAB-0583-5CBD-CE85-2CB24371314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28" y="4703"/>
              <a:ext cx="284" cy="286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78191" tIns="39096" rIns="78191" bIns="39096" numCol="1" anchor="t" anchorCtr="0" compatLnSpc="1">
              <a:prstTxWarp prst="textNoShape">
                <a:avLst/>
              </a:prstTxWarp>
            </a:bodyPr>
            <a:lstStyle/>
            <a:p>
              <a:endParaRPr lang="en-US" sz="1200"/>
            </a:p>
          </p:txBody>
        </p:sp>
        <p:sp>
          <p:nvSpPr>
            <p:cNvPr id="57" name="Rectangle 172">
              <a:extLst>
                <a:ext uri="{FF2B5EF4-FFF2-40B4-BE49-F238E27FC236}">
                  <a16:creationId xmlns="" xmlns:a16="http://schemas.microsoft.com/office/drawing/2014/main" id="{0B9D7869-FC09-5CB7-EFC5-FBEBF914044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98" y="4703"/>
              <a:ext cx="284" cy="286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78191" tIns="39096" rIns="78191" bIns="39096" numCol="1" anchor="t" anchorCtr="0" compatLnSpc="1">
              <a:prstTxWarp prst="textNoShape">
                <a:avLst/>
              </a:prstTxWarp>
            </a:bodyPr>
            <a:lstStyle/>
            <a:p>
              <a:endParaRPr lang="en-US" sz="1200"/>
            </a:p>
          </p:txBody>
        </p:sp>
        <p:sp>
          <p:nvSpPr>
            <p:cNvPr id="58" name="Rectangle 173">
              <a:extLst>
                <a:ext uri="{FF2B5EF4-FFF2-40B4-BE49-F238E27FC236}">
                  <a16:creationId xmlns="" xmlns:a16="http://schemas.microsoft.com/office/drawing/2014/main" id="{9577393F-8209-1058-CAFB-BE47CA8CD00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66" y="4703"/>
              <a:ext cx="286" cy="286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78191" tIns="39096" rIns="78191" bIns="39096" numCol="1" anchor="t" anchorCtr="0" compatLnSpc="1">
              <a:prstTxWarp prst="textNoShape">
                <a:avLst/>
              </a:prstTxWarp>
            </a:bodyPr>
            <a:lstStyle/>
            <a:p>
              <a:endParaRPr lang="en-US" sz="1200"/>
            </a:p>
          </p:txBody>
        </p:sp>
        <p:sp>
          <p:nvSpPr>
            <p:cNvPr id="59" name="Rectangle 174">
              <a:extLst>
                <a:ext uri="{FF2B5EF4-FFF2-40B4-BE49-F238E27FC236}">
                  <a16:creationId xmlns="" xmlns:a16="http://schemas.microsoft.com/office/drawing/2014/main" id="{2CD25A46-20F4-3C50-A593-24CE9D0D9B8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58" y="4703"/>
              <a:ext cx="284" cy="286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78191" tIns="39096" rIns="78191" bIns="39096" numCol="1" anchor="t" anchorCtr="0" compatLnSpc="1">
              <a:prstTxWarp prst="textNoShape">
                <a:avLst/>
              </a:prstTxWarp>
            </a:bodyPr>
            <a:lstStyle/>
            <a:p>
              <a:endParaRPr lang="en-US" sz="1200"/>
            </a:p>
          </p:txBody>
        </p:sp>
        <p:sp>
          <p:nvSpPr>
            <p:cNvPr id="60" name="Rectangle 175">
              <a:extLst>
                <a:ext uri="{FF2B5EF4-FFF2-40B4-BE49-F238E27FC236}">
                  <a16:creationId xmlns="" xmlns:a16="http://schemas.microsoft.com/office/drawing/2014/main" id="{FE0C170B-A4D6-7C39-C89E-873E7952799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86" y="1694"/>
              <a:ext cx="284" cy="284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78191" tIns="39096" rIns="78191" bIns="39096" numCol="1" anchor="t" anchorCtr="0" compatLnSpc="1">
              <a:prstTxWarp prst="textNoShape">
                <a:avLst/>
              </a:prstTxWarp>
            </a:bodyPr>
            <a:lstStyle/>
            <a:p>
              <a:endParaRPr lang="en-US" sz="1200"/>
            </a:p>
          </p:txBody>
        </p:sp>
        <p:sp>
          <p:nvSpPr>
            <p:cNvPr id="61" name="Rectangle 176">
              <a:extLst>
                <a:ext uri="{FF2B5EF4-FFF2-40B4-BE49-F238E27FC236}">
                  <a16:creationId xmlns="" xmlns:a16="http://schemas.microsoft.com/office/drawing/2014/main" id="{3A1838DF-F6FC-EB93-20B2-0D6934AAD40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16" y="2604"/>
              <a:ext cx="286" cy="284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78191" tIns="39096" rIns="78191" bIns="39096" numCol="1" anchor="t" anchorCtr="0" compatLnSpc="1">
              <a:prstTxWarp prst="textNoShape">
                <a:avLst/>
              </a:prstTxWarp>
            </a:bodyPr>
            <a:lstStyle/>
            <a:p>
              <a:endParaRPr lang="en-US" sz="1200"/>
            </a:p>
          </p:txBody>
        </p:sp>
        <p:sp>
          <p:nvSpPr>
            <p:cNvPr id="62" name="Rectangle 177">
              <a:extLst>
                <a:ext uri="{FF2B5EF4-FFF2-40B4-BE49-F238E27FC236}">
                  <a16:creationId xmlns="" xmlns:a16="http://schemas.microsoft.com/office/drawing/2014/main" id="{64936963-53D3-6C89-DE21-7B7CD5C23CC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16" y="2034"/>
              <a:ext cx="286" cy="284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78191" tIns="39096" rIns="78191" bIns="39096" numCol="1" anchor="t" anchorCtr="0" compatLnSpc="1">
              <a:prstTxWarp prst="textNoShape">
                <a:avLst/>
              </a:prstTxWarp>
            </a:bodyPr>
            <a:lstStyle/>
            <a:p>
              <a:endParaRPr lang="en-US" sz="1200"/>
            </a:p>
          </p:txBody>
        </p:sp>
        <p:sp>
          <p:nvSpPr>
            <p:cNvPr id="63" name="Rectangle 178">
              <a:extLst>
                <a:ext uri="{FF2B5EF4-FFF2-40B4-BE49-F238E27FC236}">
                  <a16:creationId xmlns="" xmlns:a16="http://schemas.microsoft.com/office/drawing/2014/main" id="{A2DA6557-EF6D-4B5F-7253-BD46243DE77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46" y="1694"/>
              <a:ext cx="284" cy="284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78191" tIns="39096" rIns="78191" bIns="39096" numCol="1" anchor="t" anchorCtr="0" compatLnSpc="1">
              <a:prstTxWarp prst="textNoShape">
                <a:avLst/>
              </a:prstTxWarp>
            </a:bodyPr>
            <a:lstStyle/>
            <a:p>
              <a:endParaRPr lang="en-US" sz="1200"/>
            </a:p>
          </p:txBody>
        </p:sp>
        <p:sp>
          <p:nvSpPr>
            <p:cNvPr id="64" name="Rectangle 179">
              <a:extLst>
                <a:ext uri="{FF2B5EF4-FFF2-40B4-BE49-F238E27FC236}">
                  <a16:creationId xmlns="" xmlns:a16="http://schemas.microsoft.com/office/drawing/2014/main" id="{9676DA59-0674-145C-4C51-F4B1EABA7CD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36" y="4703"/>
              <a:ext cx="286" cy="286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78191" tIns="39096" rIns="78191" bIns="39096" numCol="1" anchor="t" anchorCtr="0" compatLnSpc="1">
              <a:prstTxWarp prst="textNoShape">
                <a:avLst/>
              </a:prstTxWarp>
            </a:bodyPr>
            <a:lstStyle/>
            <a:p>
              <a:endParaRPr lang="en-US" sz="1200"/>
            </a:p>
          </p:txBody>
        </p:sp>
        <p:sp>
          <p:nvSpPr>
            <p:cNvPr id="65" name="Rectangle 180">
              <a:extLst>
                <a:ext uri="{FF2B5EF4-FFF2-40B4-BE49-F238E27FC236}">
                  <a16:creationId xmlns="" xmlns:a16="http://schemas.microsoft.com/office/drawing/2014/main" id="{2F8FC7CF-C0A6-BC11-F3A4-B055B847FE0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16" y="1694"/>
              <a:ext cx="284" cy="284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78191" tIns="39096" rIns="78191" bIns="39096" numCol="1" anchor="t" anchorCtr="0" compatLnSpc="1">
              <a:prstTxWarp prst="textNoShape">
                <a:avLst/>
              </a:prstTxWarp>
            </a:bodyPr>
            <a:lstStyle/>
            <a:p>
              <a:endParaRPr lang="en-US" sz="1200"/>
            </a:p>
          </p:txBody>
        </p:sp>
        <p:sp>
          <p:nvSpPr>
            <p:cNvPr id="66" name="Rectangle 181">
              <a:extLst>
                <a:ext uri="{FF2B5EF4-FFF2-40B4-BE49-F238E27FC236}">
                  <a16:creationId xmlns="" xmlns:a16="http://schemas.microsoft.com/office/drawing/2014/main" id="{DACFB838-D7E8-0A63-A14C-D3CC79701F6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16" y="3745"/>
              <a:ext cx="286" cy="284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78191" tIns="39096" rIns="78191" bIns="39096" numCol="1" anchor="t" anchorCtr="0" compatLnSpc="1">
              <a:prstTxWarp prst="textNoShape">
                <a:avLst/>
              </a:prstTxWarp>
            </a:bodyPr>
            <a:lstStyle/>
            <a:p>
              <a:endParaRPr lang="en-US" sz="1200"/>
            </a:p>
          </p:txBody>
        </p:sp>
        <p:sp>
          <p:nvSpPr>
            <p:cNvPr id="67" name="Rectangle 182">
              <a:extLst>
                <a:ext uri="{FF2B5EF4-FFF2-40B4-BE49-F238E27FC236}">
                  <a16:creationId xmlns="" xmlns:a16="http://schemas.microsoft.com/office/drawing/2014/main" id="{1578A50B-B98F-1275-5B0D-69FC06FF6E7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16" y="3174"/>
              <a:ext cx="286" cy="28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78191" tIns="39096" rIns="78191" bIns="39096" numCol="1" anchor="t" anchorCtr="0" compatLnSpc="1">
              <a:prstTxWarp prst="textNoShape">
                <a:avLst/>
              </a:prstTxWarp>
            </a:bodyPr>
            <a:lstStyle/>
            <a:p>
              <a:endParaRPr lang="en-US" sz="1200"/>
            </a:p>
          </p:txBody>
        </p:sp>
        <p:sp>
          <p:nvSpPr>
            <p:cNvPr id="68" name="Rectangle 183">
              <a:extLst>
                <a:ext uri="{FF2B5EF4-FFF2-40B4-BE49-F238E27FC236}">
                  <a16:creationId xmlns="" xmlns:a16="http://schemas.microsoft.com/office/drawing/2014/main" id="{45B88D5E-8078-66B8-6E41-CE4CD63D5AA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16" y="4313"/>
              <a:ext cx="286" cy="286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78191" tIns="39096" rIns="78191" bIns="39096" numCol="1" anchor="t" anchorCtr="0" compatLnSpc="1">
              <a:prstTxWarp prst="textNoShape">
                <a:avLst/>
              </a:prstTxWarp>
            </a:bodyPr>
            <a:lstStyle/>
            <a:p>
              <a:endParaRPr lang="en-US" sz="1200"/>
            </a:p>
          </p:txBody>
        </p:sp>
        <p:sp>
          <p:nvSpPr>
            <p:cNvPr id="69" name="Freeform 184">
              <a:extLst>
                <a:ext uri="{FF2B5EF4-FFF2-40B4-BE49-F238E27FC236}">
                  <a16:creationId xmlns="" xmlns:a16="http://schemas.microsoft.com/office/drawing/2014/main" id="{4D8A1E3D-B38D-9F72-4B07-6B4C8FDFF8C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958" y="1166"/>
              <a:ext cx="910" cy="1404"/>
            </a:xfrm>
            <a:custGeom>
              <a:avLst/>
              <a:gdLst>
                <a:gd name="T0" fmla="*/ 202 w 910"/>
                <a:gd name="T1" fmla="*/ 1404 h 1404"/>
                <a:gd name="T2" fmla="*/ 910 w 910"/>
                <a:gd name="T3" fmla="*/ 696 h 1404"/>
                <a:gd name="T4" fmla="*/ 214 w 910"/>
                <a:gd name="T5" fmla="*/ 0 h 1404"/>
                <a:gd name="T6" fmla="*/ 14 w 910"/>
                <a:gd name="T7" fmla="*/ 202 h 1404"/>
                <a:gd name="T8" fmla="*/ 340 w 910"/>
                <a:gd name="T9" fmla="*/ 528 h 1404"/>
                <a:gd name="T10" fmla="*/ 198 w 910"/>
                <a:gd name="T11" fmla="*/ 528 h 1404"/>
                <a:gd name="T12" fmla="*/ 198 w 910"/>
                <a:gd name="T13" fmla="*/ 812 h 1404"/>
                <a:gd name="T14" fmla="*/ 390 w 910"/>
                <a:gd name="T15" fmla="*/ 812 h 1404"/>
                <a:gd name="T16" fmla="*/ 0 w 910"/>
                <a:gd name="T17" fmla="*/ 1202 h 1404"/>
                <a:gd name="T18" fmla="*/ 202 w 910"/>
                <a:gd name="T19" fmla="*/ 1404 h 1404"/>
                <a:gd name="T20" fmla="*/ 482 w 910"/>
                <a:gd name="T21" fmla="*/ 670 h 1404"/>
                <a:gd name="T22" fmla="*/ 508 w 910"/>
                <a:gd name="T23" fmla="*/ 696 h 1404"/>
                <a:gd name="T24" fmla="*/ 482 w 910"/>
                <a:gd name="T25" fmla="*/ 720 h 1404"/>
                <a:gd name="T26" fmla="*/ 482 w 910"/>
                <a:gd name="T27" fmla="*/ 670 h 14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10" h="1404">
                  <a:moveTo>
                    <a:pt x="202" y="1404"/>
                  </a:moveTo>
                  <a:lnTo>
                    <a:pt x="910" y="696"/>
                  </a:lnTo>
                  <a:lnTo>
                    <a:pt x="214" y="0"/>
                  </a:lnTo>
                  <a:lnTo>
                    <a:pt x="14" y="202"/>
                  </a:lnTo>
                  <a:lnTo>
                    <a:pt x="340" y="528"/>
                  </a:lnTo>
                  <a:lnTo>
                    <a:pt x="198" y="528"/>
                  </a:lnTo>
                  <a:lnTo>
                    <a:pt x="198" y="812"/>
                  </a:lnTo>
                  <a:lnTo>
                    <a:pt x="390" y="812"/>
                  </a:lnTo>
                  <a:lnTo>
                    <a:pt x="0" y="1202"/>
                  </a:lnTo>
                  <a:lnTo>
                    <a:pt x="202" y="1404"/>
                  </a:lnTo>
                  <a:close/>
                  <a:moveTo>
                    <a:pt x="482" y="670"/>
                  </a:moveTo>
                  <a:lnTo>
                    <a:pt x="508" y="696"/>
                  </a:lnTo>
                  <a:lnTo>
                    <a:pt x="482" y="720"/>
                  </a:lnTo>
                  <a:lnTo>
                    <a:pt x="482" y="6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8191" tIns="39096" rIns="78191" bIns="39096" numCol="1" anchor="t" anchorCtr="0" compatLnSpc="1">
              <a:prstTxWarp prst="textNoShape">
                <a:avLst/>
              </a:prstTxWarp>
            </a:bodyPr>
            <a:lstStyle/>
            <a:p>
              <a:endParaRPr lang="en-US" sz="1200"/>
            </a:p>
          </p:txBody>
        </p:sp>
      </p:grpSp>
      <p:grpSp>
        <p:nvGrpSpPr>
          <p:cNvPr id="70" name="Group 187">
            <a:extLst>
              <a:ext uri="{FF2B5EF4-FFF2-40B4-BE49-F238E27FC236}">
                <a16:creationId xmlns="" xmlns:a16="http://schemas.microsoft.com/office/drawing/2014/main" id="{25C25848-2090-F660-F97D-6F080C99B136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10298855" y="2813540"/>
            <a:ext cx="639448" cy="639352"/>
            <a:chOff x="986" y="0"/>
            <a:chExt cx="6696" cy="6695"/>
          </a:xfrm>
          <a:solidFill>
            <a:schemeClr val="bg1"/>
          </a:solidFill>
        </p:grpSpPr>
        <p:sp>
          <p:nvSpPr>
            <p:cNvPr id="71" name="Freeform 188">
              <a:extLst>
                <a:ext uri="{FF2B5EF4-FFF2-40B4-BE49-F238E27FC236}">
                  <a16:creationId xmlns="" xmlns:a16="http://schemas.microsoft.com/office/drawing/2014/main" id="{C6100C95-D61A-F3E0-9C86-B8AFAB8BFB3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86" y="0"/>
              <a:ext cx="6696" cy="6695"/>
            </a:xfrm>
            <a:custGeom>
              <a:avLst/>
              <a:gdLst>
                <a:gd name="T0" fmla="*/ 1044 w 6696"/>
                <a:gd name="T1" fmla="*/ 6695 h 6695"/>
                <a:gd name="T2" fmla="*/ 1254 w 6696"/>
                <a:gd name="T3" fmla="*/ 5147 h 6695"/>
                <a:gd name="T4" fmla="*/ 1320 w 6696"/>
                <a:gd name="T5" fmla="*/ 5017 h 6695"/>
                <a:gd name="T6" fmla="*/ 1406 w 6696"/>
                <a:gd name="T7" fmla="*/ 4901 h 6695"/>
                <a:gd name="T8" fmla="*/ 1510 w 6696"/>
                <a:gd name="T9" fmla="*/ 4801 h 6695"/>
                <a:gd name="T10" fmla="*/ 1630 w 6696"/>
                <a:gd name="T11" fmla="*/ 4721 h 6695"/>
                <a:gd name="T12" fmla="*/ 1767 w 6696"/>
                <a:gd name="T13" fmla="*/ 4661 h 6695"/>
                <a:gd name="T14" fmla="*/ 2777 w 6696"/>
                <a:gd name="T15" fmla="*/ 4319 h 6695"/>
                <a:gd name="T16" fmla="*/ 2801 w 6696"/>
                <a:gd name="T17" fmla="*/ 4329 h 6695"/>
                <a:gd name="T18" fmla="*/ 2903 w 6696"/>
                <a:gd name="T19" fmla="*/ 4433 h 6695"/>
                <a:gd name="T20" fmla="*/ 2979 w 6696"/>
                <a:gd name="T21" fmla="*/ 4495 h 6695"/>
                <a:gd name="T22" fmla="*/ 3063 w 6696"/>
                <a:gd name="T23" fmla="*/ 4543 h 6695"/>
                <a:gd name="T24" fmla="*/ 3153 w 6696"/>
                <a:gd name="T25" fmla="*/ 4579 h 6695"/>
                <a:gd name="T26" fmla="*/ 3249 w 6696"/>
                <a:gd name="T27" fmla="*/ 4601 h 6695"/>
                <a:gd name="T28" fmla="*/ 3347 w 6696"/>
                <a:gd name="T29" fmla="*/ 4607 h 6695"/>
                <a:gd name="T30" fmla="*/ 3413 w 6696"/>
                <a:gd name="T31" fmla="*/ 4605 h 6695"/>
                <a:gd name="T32" fmla="*/ 3509 w 6696"/>
                <a:gd name="T33" fmla="*/ 4587 h 6695"/>
                <a:gd name="T34" fmla="*/ 3601 w 6696"/>
                <a:gd name="T35" fmla="*/ 4557 h 6695"/>
                <a:gd name="T36" fmla="*/ 3687 w 6696"/>
                <a:gd name="T37" fmla="*/ 4513 h 6695"/>
                <a:gd name="T38" fmla="*/ 3767 w 6696"/>
                <a:gd name="T39" fmla="*/ 4455 h 6695"/>
                <a:gd name="T40" fmla="*/ 3893 w 6696"/>
                <a:gd name="T41" fmla="*/ 4329 h 6695"/>
                <a:gd name="T42" fmla="*/ 3909 w 6696"/>
                <a:gd name="T43" fmla="*/ 4321 h 6695"/>
                <a:gd name="T44" fmla="*/ 4929 w 6696"/>
                <a:gd name="T45" fmla="*/ 4661 h 6695"/>
                <a:gd name="T46" fmla="*/ 5019 w 6696"/>
                <a:gd name="T47" fmla="*/ 4699 h 6695"/>
                <a:gd name="T48" fmla="*/ 5146 w 6696"/>
                <a:gd name="T49" fmla="*/ 4773 h 6695"/>
                <a:gd name="T50" fmla="*/ 5256 w 6696"/>
                <a:gd name="T51" fmla="*/ 4865 h 6695"/>
                <a:gd name="T52" fmla="*/ 5350 w 6696"/>
                <a:gd name="T53" fmla="*/ 4977 h 6695"/>
                <a:gd name="T54" fmla="*/ 5422 w 6696"/>
                <a:gd name="T55" fmla="*/ 5103 h 6695"/>
                <a:gd name="T56" fmla="*/ 5650 w 6696"/>
                <a:gd name="T57" fmla="*/ 6695 h 6695"/>
                <a:gd name="T58" fmla="*/ 0 w 6696"/>
                <a:gd name="T59" fmla="*/ 0 h 6695"/>
                <a:gd name="T60" fmla="*/ 5740 w 6696"/>
                <a:gd name="T61" fmla="*/ 5145 h 6695"/>
                <a:gd name="T62" fmla="*/ 5712 w 6696"/>
                <a:gd name="T63" fmla="*/ 5057 h 6695"/>
                <a:gd name="T64" fmla="*/ 5626 w 6696"/>
                <a:gd name="T65" fmla="*/ 4879 h 6695"/>
                <a:gd name="T66" fmla="*/ 5510 w 6696"/>
                <a:gd name="T67" fmla="*/ 4719 h 6695"/>
                <a:gd name="T68" fmla="*/ 5368 w 6696"/>
                <a:gd name="T69" fmla="*/ 4583 h 6695"/>
                <a:gd name="T70" fmla="*/ 5204 w 6696"/>
                <a:gd name="T71" fmla="*/ 4471 h 6695"/>
                <a:gd name="T72" fmla="*/ 5021 w 6696"/>
                <a:gd name="T73" fmla="*/ 4391 h 6695"/>
                <a:gd name="T74" fmla="*/ 3997 w 6696"/>
                <a:gd name="T75" fmla="*/ 4045 h 6695"/>
                <a:gd name="T76" fmla="*/ 3931 w 6696"/>
                <a:gd name="T77" fmla="*/ 4035 h 6695"/>
                <a:gd name="T78" fmla="*/ 3865 w 6696"/>
                <a:gd name="T79" fmla="*/ 4039 h 6695"/>
                <a:gd name="T80" fmla="*/ 3801 w 6696"/>
                <a:gd name="T81" fmla="*/ 4057 h 6695"/>
                <a:gd name="T82" fmla="*/ 3741 w 6696"/>
                <a:gd name="T83" fmla="*/ 4087 h 6695"/>
                <a:gd name="T84" fmla="*/ 3689 w 6696"/>
                <a:gd name="T85" fmla="*/ 4131 h 6695"/>
                <a:gd name="T86" fmla="*/ 3583 w 6696"/>
                <a:gd name="T87" fmla="*/ 4237 h 6695"/>
                <a:gd name="T88" fmla="*/ 3491 w 6696"/>
                <a:gd name="T89" fmla="*/ 4293 h 6695"/>
                <a:gd name="T90" fmla="*/ 3385 w 6696"/>
                <a:gd name="T91" fmla="*/ 4321 h 6695"/>
                <a:gd name="T92" fmla="*/ 3311 w 6696"/>
                <a:gd name="T93" fmla="*/ 4321 h 6695"/>
                <a:gd name="T94" fmla="*/ 3205 w 6696"/>
                <a:gd name="T95" fmla="*/ 4293 h 6695"/>
                <a:gd name="T96" fmla="*/ 3111 w 6696"/>
                <a:gd name="T97" fmla="*/ 4237 h 6695"/>
                <a:gd name="T98" fmla="*/ 3005 w 6696"/>
                <a:gd name="T99" fmla="*/ 4131 h 6695"/>
                <a:gd name="T100" fmla="*/ 2953 w 6696"/>
                <a:gd name="T101" fmla="*/ 4087 h 6695"/>
                <a:gd name="T102" fmla="*/ 2895 w 6696"/>
                <a:gd name="T103" fmla="*/ 4057 h 6695"/>
                <a:gd name="T104" fmla="*/ 2831 w 6696"/>
                <a:gd name="T105" fmla="*/ 4039 h 6695"/>
                <a:gd name="T106" fmla="*/ 2763 w 6696"/>
                <a:gd name="T107" fmla="*/ 4035 h 6695"/>
                <a:gd name="T108" fmla="*/ 2697 w 6696"/>
                <a:gd name="T109" fmla="*/ 4045 h 6695"/>
                <a:gd name="T110" fmla="*/ 1675 w 6696"/>
                <a:gd name="T111" fmla="*/ 4391 h 6695"/>
                <a:gd name="T112" fmla="*/ 1490 w 6696"/>
                <a:gd name="T113" fmla="*/ 4471 h 6695"/>
                <a:gd name="T114" fmla="*/ 1328 w 6696"/>
                <a:gd name="T115" fmla="*/ 4583 h 6695"/>
                <a:gd name="T116" fmla="*/ 1186 w 6696"/>
                <a:gd name="T117" fmla="*/ 4719 h 6695"/>
                <a:gd name="T118" fmla="*/ 1070 w 6696"/>
                <a:gd name="T119" fmla="*/ 4879 h 6695"/>
                <a:gd name="T120" fmla="*/ 982 w 6696"/>
                <a:gd name="T121" fmla="*/ 5057 h 6695"/>
                <a:gd name="T122" fmla="*/ 284 w 6696"/>
                <a:gd name="T123" fmla="*/ 6411 h 6695"/>
                <a:gd name="T124" fmla="*/ 6410 w 6696"/>
                <a:gd name="T125" fmla="*/ 6411 h 66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6696" h="6695">
                  <a:moveTo>
                    <a:pt x="0" y="0"/>
                  </a:moveTo>
                  <a:lnTo>
                    <a:pt x="0" y="6695"/>
                  </a:lnTo>
                  <a:lnTo>
                    <a:pt x="1044" y="6695"/>
                  </a:lnTo>
                  <a:lnTo>
                    <a:pt x="1236" y="5193"/>
                  </a:lnTo>
                  <a:lnTo>
                    <a:pt x="1236" y="5193"/>
                  </a:lnTo>
                  <a:lnTo>
                    <a:pt x="1254" y="5147"/>
                  </a:lnTo>
                  <a:lnTo>
                    <a:pt x="1272" y="5103"/>
                  </a:lnTo>
                  <a:lnTo>
                    <a:pt x="1294" y="5059"/>
                  </a:lnTo>
                  <a:lnTo>
                    <a:pt x="1320" y="5017"/>
                  </a:lnTo>
                  <a:lnTo>
                    <a:pt x="1346" y="4977"/>
                  </a:lnTo>
                  <a:lnTo>
                    <a:pt x="1374" y="4939"/>
                  </a:lnTo>
                  <a:lnTo>
                    <a:pt x="1406" y="4901"/>
                  </a:lnTo>
                  <a:lnTo>
                    <a:pt x="1438" y="4865"/>
                  </a:lnTo>
                  <a:lnTo>
                    <a:pt x="1474" y="4833"/>
                  </a:lnTo>
                  <a:lnTo>
                    <a:pt x="1510" y="4801"/>
                  </a:lnTo>
                  <a:lnTo>
                    <a:pt x="1548" y="4773"/>
                  </a:lnTo>
                  <a:lnTo>
                    <a:pt x="1588" y="4745"/>
                  </a:lnTo>
                  <a:lnTo>
                    <a:pt x="1630" y="4721"/>
                  </a:lnTo>
                  <a:lnTo>
                    <a:pt x="1675" y="4699"/>
                  </a:lnTo>
                  <a:lnTo>
                    <a:pt x="1719" y="4679"/>
                  </a:lnTo>
                  <a:lnTo>
                    <a:pt x="1767" y="4661"/>
                  </a:lnTo>
                  <a:lnTo>
                    <a:pt x="2767" y="4321"/>
                  </a:lnTo>
                  <a:lnTo>
                    <a:pt x="2767" y="4321"/>
                  </a:lnTo>
                  <a:lnTo>
                    <a:pt x="2777" y="4319"/>
                  </a:lnTo>
                  <a:lnTo>
                    <a:pt x="2785" y="4321"/>
                  </a:lnTo>
                  <a:lnTo>
                    <a:pt x="2793" y="4323"/>
                  </a:lnTo>
                  <a:lnTo>
                    <a:pt x="2801" y="4329"/>
                  </a:lnTo>
                  <a:lnTo>
                    <a:pt x="2879" y="4409"/>
                  </a:lnTo>
                  <a:lnTo>
                    <a:pt x="2879" y="4409"/>
                  </a:lnTo>
                  <a:lnTo>
                    <a:pt x="2903" y="4433"/>
                  </a:lnTo>
                  <a:lnTo>
                    <a:pt x="2927" y="4455"/>
                  </a:lnTo>
                  <a:lnTo>
                    <a:pt x="2953" y="4475"/>
                  </a:lnTo>
                  <a:lnTo>
                    <a:pt x="2979" y="4495"/>
                  </a:lnTo>
                  <a:lnTo>
                    <a:pt x="3007" y="4513"/>
                  </a:lnTo>
                  <a:lnTo>
                    <a:pt x="3035" y="4529"/>
                  </a:lnTo>
                  <a:lnTo>
                    <a:pt x="3063" y="4543"/>
                  </a:lnTo>
                  <a:lnTo>
                    <a:pt x="3093" y="4557"/>
                  </a:lnTo>
                  <a:lnTo>
                    <a:pt x="3123" y="4569"/>
                  </a:lnTo>
                  <a:lnTo>
                    <a:pt x="3153" y="4579"/>
                  </a:lnTo>
                  <a:lnTo>
                    <a:pt x="3185" y="4587"/>
                  </a:lnTo>
                  <a:lnTo>
                    <a:pt x="3217" y="4595"/>
                  </a:lnTo>
                  <a:lnTo>
                    <a:pt x="3249" y="4601"/>
                  </a:lnTo>
                  <a:lnTo>
                    <a:pt x="3281" y="4605"/>
                  </a:lnTo>
                  <a:lnTo>
                    <a:pt x="3315" y="4607"/>
                  </a:lnTo>
                  <a:lnTo>
                    <a:pt x="3347" y="4607"/>
                  </a:lnTo>
                  <a:lnTo>
                    <a:pt x="3347" y="4607"/>
                  </a:lnTo>
                  <a:lnTo>
                    <a:pt x="3381" y="4607"/>
                  </a:lnTo>
                  <a:lnTo>
                    <a:pt x="3413" y="4605"/>
                  </a:lnTo>
                  <a:lnTo>
                    <a:pt x="3447" y="4601"/>
                  </a:lnTo>
                  <a:lnTo>
                    <a:pt x="3479" y="4595"/>
                  </a:lnTo>
                  <a:lnTo>
                    <a:pt x="3509" y="4587"/>
                  </a:lnTo>
                  <a:lnTo>
                    <a:pt x="3541" y="4579"/>
                  </a:lnTo>
                  <a:lnTo>
                    <a:pt x="3571" y="4569"/>
                  </a:lnTo>
                  <a:lnTo>
                    <a:pt x="3601" y="4557"/>
                  </a:lnTo>
                  <a:lnTo>
                    <a:pt x="3631" y="4543"/>
                  </a:lnTo>
                  <a:lnTo>
                    <a:pt x="3659" y="4529"/>
                  </a:lnTo>
                  <a:lnTo>
                    <a:pt x="3687" y="4513"/>
                  </a:lnTo>
                  <a:lnTo>
                    <a:pt x="3715" y="4495"/>
                  </a:lnTo>
                  <a:lnTo>
                    <a:pt x="3741" y="4475"/>
                  </a:lnTo>
                  <a:lnTo>
                    <a:pt x="3767" y="4455"/>
                  </a:lnTo>
                  <a:lnTo>
                    <a:pt x="3791" y="4433"/>
                  </a:lnTo>
                  <a:lnTo>
                    <a:pt x="3815" y="4409"/>
                  </a:lnTo>
                  <a:lnTo>
                    <a:pt x="3893" y="4329"/>
                  </a:lnTo>
                  <a:lnTo>
                    <a:pt x="3893" y="4329"/>
                  </a:lnTo>
                  <a:lnTo>
                    <a:pt x="3901" y="4323"/>
                  </a:lnTo>
                  <a:lnTo>
                    <a:pt x="3909" y="4321"/>
                  </a:lnTo>
                  <a:lnTo>
                    <a:pt x="3919" y="4319"/>
                  </a:lnTo>
                  <a:lnTo>
                    <a:pt x="3927" y="4321"/>
                  </a:lnTo>
                  <a:lnTo>
                    <a:pt x="4929" y="4661"/>
                  </a:lnTo>
                  <a:lnTo>
                    <a:pt x="4929" y="4661"/>
                  </a:lnTo>
                  <a:lnTo>
                    <a:pt x="4975" y="4679"/>
                  </a:lnTo>
                  <a:lnTo>
                    <a:pt x="5019" y="4699"/>
                  </a:lnTo>
                  <a:lnTo>
                    <a:pt x="5064" y="4721"/>
                  </a:lnTo>
                  <a:lnTo>
                    <a:pt x="5106" y="4745"/>
                  </a:lnTo>
                  <a:lnTo>
                    <a:pt x="5146" y="4773"/>
                  </a:lnTo>
                  <a:lnTo>
                    <a:pt x="5184" y="4801"/>
                  </a:lnTo>
                  <a:lnTo>
                    <a:pt x="5222" y="4833"/>
                  </a:lnTo>
                  <a:lnTo>
                    <a:pt x="5256" y="4865"/>
                  </a:lnTo>
                  <a:lnTo>
                    <a:pt x="5290" y="4901"/>
                  </a:lnTo>
                  <a:lnTo>
                    <a:pt x="5320" y="4939"/>
                  </a:lnTo>
                  <a:lnTo>
                    <a:pt x="5350" y="4977"/>
                  </a:lnTo>
                  <a:lnTo>
                    <a:pt x="5376" y="5017"/>
                  </a:lnTo>
                  <a:lnTo>
                    <a:pt x="5400" y="5059"/>
                  </a:lnTo>
                  <a:lnTo>
                    <a:pt x="5422" y="5103"/>
                  </a:lnTo>
                  <a:lnTo>
                    <a:pt x="5442" y="5147"/>
                  </a:lnTo>
                  <a:lnTo>
                    <a:pt x="5458" y="5193"/>
                  </a:lnTo>
                  <a:lnTo>
                    <a:pt x="5650" y="6695"/>
                  </a:lnTo>
                  <a:lnTo>
                    <a:pt x="6696" y="6695"/>
                  </a:lnTo>
                  <a:lnTo>
                    <a:pt x="6696" y="0"/>
                  </a:lnTo>
                  <a:lnTo>
                    <a:pt x="0" y="0"/>
                  </a:lnTo>
                  <a:close/>
                  <a:moveTo>
                    <a:pt x="6410" y="6411"/>
                  </a:moveTo>
                  <a:lnTo>
                    <a:pt x="5902" y="6411"/>
                  </a:lnTo>
                  <a:lnTo>
                    <a:pt x="5740" y="5145"/>
                  </a:lnTo>
                  <a:lnTo>
                    <a:pt x="5734" y="5121"/>
                  </a:lnTo>
                  <a:lnTo>
                    <a:pt x="5734" y="5121"/>
                  </a:lnTo>
                  <a:lnTo>
                    <a:pt x="5712" y="5057"/>
                  </a:lnTo>
                  <a:lnTo>
                    <a:pt x="5686" y="4995"/>
                  </a:lnTo>
                  <a:lnTo>
                    <a:pt x="5658" y="4935"/>
                  </a:lnTo>
                  <a:lnTo>
                    <a:pt x="5626" y="4879"/>
                  </a:lnTo>
                  <a:lnTo>
                    <a:pt x="5590" y="4823"/>
                  </a:lnTo>
                  <a:lnTo>
                    <a:pt x="5552" y="4769"/>
                  </a:lnTo>
                  <a:lnTo>
                    <a:pt x="5510" y="4719"/>
                  </a:lnTo>
                  <a:lnTo>
                    <a:pt x="5464" y="4671"/>
                  </a:lnTo>
                  <a:lnTo>
                    <a:pt x="5418" y="4625"/>
                  </a:lnTo>
                  <a:lnTo>
                    <a:pt x="5368" y="4583"/>
                  </a:lnTo>
                  <a:lnTo>
                    <a:pt x="5316" y="4543"/>
                  </a:lnTo>
                  <a:lnTo>
                    <a:pt x="5260" y="4505"/>
                  </a:lnTo>
                  <a:lnTo>
                    <a:pt x="5204" y="4471"/>
                  </a:lnTo>
                  <a:lnTo>
                    <a:pt x="5146" y="4441"/>
                  </a:lnTo>
                  <a:lnTo>
                    <a:pt x="5084" y="4415"/>
                  </a:lnTo>
                  <a:lnTo>
                    <a:pt x="5021" y="4391"/>
                  </a:lnTo>
                  <a:lnTo>
                    <a:pt x="4019" y="4051"/>
                  </a:lnTo>
                  <a:lnTo>
                    <a:pt x="4019" y="4051"/>
                  </a:lnTo>
                  <a:lnTo>
                    <a:pt x="3997" y="4045"/>
                  </a:lnTo>
                  <a:lnTo>
                    <a:pt x="3975" y="4039"/>
                  </a:lnTo>
                  <a:lnTo>
                    <a:pt x="3953" y="4037"/>
                  </a:lnTo>
                  <a:lnTo>
                    <a:pt x="3931" y="4035"/>
                  </a:lnTo>
                  <a:lnTo>
                    <a:pt x="3909" y="4035"/>
                  </a:lnTo>
                  <a:lnTo>
                    <a:pt x="3887" y="4035"/>
                  </a:lnTo>
                  <a:lnTo>
                    <a:pt x="3865" y="4039"/>
                  </a:lnTo>
                  <a:lnTo>
                    <a:pt x="3843" y="4043"/>
                  </a:lnTo>
                  <a:lnTo>
                    <a:pt x="3821" y="4049"/>
                  </a:lnTo>
                  <a:lnTo>
                    <a:pt x="3801" y="4057"/>
                  </a:lnTo>
                  <a:lnTo>
                    <a:pt x="3781" y="4065"/>
                  </a:lnTo>
                  <a:lnTo>
                    <a:pt x="3761" y="4075"/>
                  </a:lnTo>
                  <a:lnTo>
                    <a:pt x="3741" y="4087"/>
                  </a:lnTo>
                  <a:lnTo>
                    <a:pt x="3723" y="4101"/>
                  </a:lnTo>
                  <a:lnTo>
                    <a:pt x="3705" y="4115"/>
                  </a:lnTo>
                  <a:lnTo>
                    <a:pt x="3689" y="4131"/>
                  </a:lnTo>
                  <a:lnTo>
                    <a:pt x="3611" y="4211"/>
                  </a:lnTo>
                  <a:lnTo>
                    <a:pt x="3611" y="4211"/>
                  </a:lnTo>
                  <a:lnTo>
                    <a:pt x="3583" y="4237"/>
                  </a:lnTo>
                  <a:lnTo>
                    <a:pt x="3555" y="4259"/>
                  </a:lnTo>
                  <a:lnTo>
                    <a:pt x="3523" y="4277"/>
                  </a:lnTo>
                  <a:lnTo>
                    <a:pt x="3491" y="4293"/>
                  </a:lnTo>
                  <a:lnTo>
                    <a:pt x="3457" y="4305"/>
                  </a:lnTo>
                  <a:lnTo>
                    <a:pt x="3421" y="4315"/>
                  </a:lnTo>
                  <a:lnTo>
                    <a:pt x="3385" y="4321"/>
                  </a:lnTo>
                  <a:lnTo>
                    <a:pt x="3347" y="4323"/>
                  </a:lnTo>
                  <a:lnTo>
                    <a:pt x="3347" y="4323"/>
                  </a:lnTo>
                  <a:lnTo>
                    <a:pt x="3311" y="4321"/>
                  </a:lnTo>
                  <a:lnTo>
                    <a:pt x="3273" y="4315"/>
                  </a:lnTo>
                  <a:lnTo>
                    <a:pt x="3239" y="4305"/>
                  </a:lnTo>
                  <a:lnTo>
                    <a:pt x="3205" y="4293"/>
                  </a:lnTo>
                  <a:lnTo>
                    <a:pt x="3171" y="4277"/>
                  </a:lnTo>
                  <a:lnTo>
                    <a:pt x="3141" y="4259"/>
                  </a:lnTo>
                  <a:lnTo>
                    <a:pt x="3111" y="4237"/>
                  </a:lnTo>
                  <a:lnTo>
                    <a:pt x="3083" y="4211"/>
                  </a:lnTo>
                  <a:lnTo>
                    <a:pt x="3005" y="4131"/>
                  </a:lnTo>
                  <a:lnTo>
                    <a:pt x="3005" y="4131"/>
                  </a:lnTo>
                  <a:lnTo>
                    <a:pt x="2989" y="4115"/>
                  </a:lnTo>
                  <a:lnTo>
                    <a:pt x="2971" y="4101"/>
                  </a:lnTo>
                  <a:lnTo>
                    <a:pt x="2953" y="4087"/>
                  </a:lnTo>
                  <a:lnTo>
                    <a:pt x="2935" y="4075"/>
                  </a:lnTo>
                  <a:lnTo>
                    <a:pt x="2915" y="4065"/>
                  </a:lnTo>
                  <a:lnTo>
                    <a:pt x="2895" y="4057"/>
                  </a:lnTo>
                  <a:lnTo>
                    <a:pt x="2873" y="4049"/>
                  </a:lnTo>
                  <a:lnTo>
                    <a:pt x="2853" y="4043"/>
                  </a:lnTo>
                  <a:lnTo>
                    <a:pt x="2831" y="4039"/>
                  </a:lnTo>
                  <a:lnTo>
                    <a:pt x="2809" y="4035"/>
                  </a:lnTo>
                  <a:lnTo>
                    <a:pt x="2787" y="4035"/>
                  </a:lnTo>
                  <a:lnTo>
                    <a:pt x="2763" y="4035"/>
                  </a:lnTo>
                  <a:lnTo>
                    <a:pt x="2741" y="4037"/>
                  </a:lnTo>
                  <a:lnTo>
                    <a:pt x="2719" y="4039"/>
                  </a:lnTo>
                  <a:lnTo>
                    <a:pt x="2697" y="4045"/>
                  </a:lnTo>
                  <a:lnTo>
                    <a:pt x="2675" y="4051"/>
                  </a:lnTo>
                  <a:lnTo>
                    <a:pt x="1675" y="4391"/>
                  </a:lnTo>
                  <a:lnTo>
                    <a:pt x="1675" y="4391"/>
                  </a:lnTo>
                  <a:lnTo>
                    <a:pt x="1610" y="4415"/>
                  </a:lnTo>
                  <a:lnTo>
                    <a:pt x="1550" y="4441"/>
                  </a:lnTo>
                  <a:lnTo>
                    <a:pt x="1490" y="4471"/>
                  </a:lnTo>
                  <a:lnTo>
                    <a:pt x="1434" y="4505"/>
                  </a:lnTo>
                  <a:lnTo>
                    <a:pt x="1380" y="4543"/>
                  </a:lnTo>
                  <a:lnTo>
                    <a:pt x="1328" y="4583"/>
                  </a:lnTo>
                  <a:lnTo>
                    <a:pt x="1278" y="4625"/>
                  </a:lnTo>
                  <a:lnTo>
                    <a:pt x="1230" y="4671"/>
                  </a:lnTo>
                  <a:lnTo>
                    <a:pt x="1186" y="4719"/>
                  </a:lnTo>
                  <a:lnTo>
                    <a:pt x="1144" y="4769"/>
                  </a:lnTo>
                  <a:lnTo>
                    <a:pt x="1106" y="4823"/>
                  </a:lnTo>
                  <a:lnTo>
                    <a:pt x="1070" y="4879"/>
                  </a:lnTo>
                  <a:lnTo>
                    <a:pt x="1038" y="4935"/>
                  </a:lnTo>
                  <a:lnTo>
                    <a:pt x="1008" y="4995"/>
                  </a:lnTo>
                  <a:lnTo>
                    <a:pt x="982" y="5057"/>
                  </a:lnTo>
                  <a:lnTo>
                    <a:pt x="960" y="5121"/>
                  </a:lnTo>
                  <a:lnTo>
                    <a:pt x="794" y="6411"/>
                  </a:lnTo>
                  <a:lnTo>
                    <a:pt x="284" y="6411"/>
                  </a:lnTo>
                  <a:lnTo>
                    <a:pt x="284" y="286"/>
                  </a:lnTo>
                  <a:lnTo>
                    <a:pt x="6410" y="286"/>
                  </a:lnTo>
                  <a:lnTo>
                    <a:pt x="6410" y="641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8191" tIns="39096" rIns="78191" bIns="39096" numCol="1" anchor="t" anchorCtr="0" compatLnSpc="1">
              <a:prstTxWarp prst="textNoShape">
                <a:avLst/>
              </a:prstTxWarp>
            </a:bodyPr>
            <a:lstStyle/>
            <a:p>
              <a:endParaRPr lang="en-US" sz="1200"/>
            </a:p>
          </p:txBody>
        </p:sp>
        <p:sp>
          <p:nvSpPr>
            <p:cNvPr id="72" name="Freeform 189">
              <a:extLst>
                <a:ext uri="{FF2B5EF4-FFF2-40B4-BE49-F238E27FC236}">
                  <a16:creationId xmlns="" xmlns:a16="http://schemas.microsoft.com/office/drawing/2014/main" id="{47EC54FE-DC8E-5385-0306-2472EF66472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429" y="1416"/>
              <a:ext cx="1810" cy="2483"/>
            </a:xfrm>
            <a:custGeom>
              <a:avLst/>
              <a:gdLst>
                <a:gd name="T0" fmla="*/ 1050 w 1810"/>
                <a:gd name="T1" fmla="*/ 2467 h 2483"/>
                <a:gd name="T2" fmla="*/ 1248 w 1810"/>
                <a:gd name="T3" fmla="*/ 2383 h 2483"/>
                <a:gd name="T4" fmla="*/ 1414 w 1810"/>
                <a:gd name="T5" fmla="*/ 2245 h 2483"/>
                <a:gd name="T6" fmla="*/ 1578 w 1810"/>
                <a:gd name="T7" fmla="*/ 2055 h 2483"/>
                <a:gd name="T8" fmla="*/ 1714 w 1810"/>
                <a:gd name="T9" fmla="*/ 1758 h 2483"/>
                <a:gd name="T10" fmla="*/ 1790 w 1810"/>
                <a:gd name="T11" fmla="*/ 1370 h 2483"/>
                <a:gd name="T12" fmla="*/ 1810 w 1810"/>
                <a:gd name="T13" fmla="*/ 996 h 2483"/>
                <a:gd name="T14" fmla="*/ 1780 w 1810"/>
                <a:gd name="T15" fmla="*/ 748 h 2483"/>
                <a:gd name="T16" fmla="*/ 1700 w 1810"/>
                <a:gd name="T17" fmla="*/ 522 h 2483"/>
                <a:gd name="T18" fmla="*/ 1574 w 1810"/>
                <a:gd name="T19" fmla="*/ 328 h 2483"/>
                <a:gd name="T20" fmla="*/ 1410 w 1810"/>
                <a:gd name="T21" fmla="*/ 170 h 2483"/>
                <a:gd name="T22" fmla="*/ 1216 w 1810"/>
                <a:gd name="T23" fmla="*/ 62 h 2483"/>
                <a:gd name="T24" fmla="*/ 996 w 1810"/>
                <a:gd name="T25" fmla="*/ 6 h 2483"/>
                <a:gd name="T26" fmla="*/ 812 w 1810"/>
                <a:gd name="T27" fmla="*/ 6 h 2483"/>
                <a:gd name="T28" fmla="*/ 594 w 1810"/>
                <a:gd name="T29" fmla="*/ 62 h 2483"/>
                <a:gd name="T30" fmla="*/ 400 w 1810"/>
                <a:gd name="T31" fmla="*/ 170 h 2483"/>
                <a:gd name="T32" fmla="*/ 236 w 1810"/>
                <a:gd name="T33" fmla="*/ 328 h 2483"/>
                <a:gd name="T34" fmla="*/ 110 w 1810"/>
                <a:gd name="T35" fmla="*/ 522 h 2483"/>
                <a:gd name="T36" fmla="*/ 28 w 1810"/>
                <a:gd name="T37" fmla="*/ 748 h 2483"/>
                <a:gd name="T38" fmla="*/ 0 w 1810"/>
                <a:gd name="T39" fmla="*/ 996 h 2483"/>
                <a:gd name="T40" fmla="*/ 18 w 1810"/>
                <a:gd name="T41" fmla="*/ 1370 h 2483"/>
                <a:gd name="T42" fmla="*/ 96 w 1810"/>
                <a:gd name="T43" fmla="*/ 1758 h 2483"/>
                <a:gd name="T44" fmla="*/ 232 w 1810"/>
                <a:gd name="T45" fmla="*/ 2055 h 2483"/>
                <a:gd name="T46" fmla="*/ 396 w 1810"/>
                <a:gd name="T47" fmla="*/ 2245 h 2483"/>
                <a:gd name="T48" fmla="*/ 560 w 1810"/>
                <a:gd name="T49" fmla="*/ 2383 h 2483"/>
                <a:gd name="T50" fmla="*/ 760 w 1810"/>
                <a:gd name="T51" fmla="*/ 2467 h 2483"/>
                <a:gd name="T52" fmla="*/ 904 w 1810"/>
                <a:gd name="T53" fmla="*/ 286 h 2483"/>
                <a:gd name="T54" fmla="*/ 1030 w 1810"/>
                <a:gd name="T55" fmla="*/ 300 h 2483"/>
                <a:gd name="T56" fmla="*/ 1172 w 1810"/>
                <a:gd name="T57" fmla="*/ 356 h 2483"/>
                <a:gd name="T58" fmla="*/ 1298 w 1810"/>
                <a:gd name="T59" fmla="*/ 448 h 2483"/>
                <a:gd name="T60" fmla="*/ 1400 w 1810"/>
                <a:gd name="T61" fmla="*/ 572 h 2483"/>
                <a:gd name="T62" fmla="*/ 1474 w 1810"/>
                <a:gd name="T63" fmla="*/ 720 h 2483"/>
                <a:gd name="T64" fmla="*/ 1516 w 1810"/>
                <a:gd name="T65" fmla="*/ 888 h 2483"/>
                <a:gd name="T66" fmla="*/ 1522 w 1810"/>
                <a:gd name="T67" fmla="*/ 1080 h 2483"/>
                <a:gd name="T68" fmla="*/ 1490 w 1810"/>
                <a:gd name="T69" fmla="*/ 1454 h 2483"/>
                <a:gd name="T70" fmla="*/ 1412 w 1810"/>
                <a:gd name="T71" fmla="*/ 1750 h 2483"/>
                <a:gd name="T72" fmla="*/ 1294 w 1810"/>
                <a:gd name="T73" fmla="*/ 1955 h 2483"/>
                <a:gd name="T74" fmla="*/ 1132 w 1810"/>
                <a:gd name="T75" fmla="*/ 2115 h 2483"/>
                <a:gd name="T76" fmla="*/ 1020 w 1810"/>
                <a:gd name="T77" fmla="*/ 2179 h 2483"/>
                <a:gd name="T78" fmla="*/ 904 w 1810"/>
                <a:gd name="T79" fmla="*/ 2197 h 2483"/>
                <a:gd name="T80" fmla="*/ 810 w 1810"/>
                <a:gd name="T81" fmla="*/ 2187 h 2483"/>
                <a:gd name="T82" fmla="*/ 700 w 1810"/>
                <a:gd name="T83" fmla="*/ 2133 h 2483"/>
                <a:gd name="T84" fmla="*/ 516 w 1810"/>
                <a:gd name="T85" fmla="*/ 1955 h 2483"/>
                <a:gd name="T86" fmla="*/ 416 w 1810"/>
                <a:gd name="T87" fmla="*/ 1798 h 2483"/>
                <a:gd name="T88" fmla="*/ 330 w 1810"/>
                <a:gd name="T89" fmla="*/ 1520 h 2483"/>
                <a:gd name="T90" fmla="*/ 290 w 1810"/>
                <a:gd name="T91" fmla="*/ 1160 h 2483"/>
                <a:gd name="T92" fmla="*/ 288 w 1810"/>
                <a:gd name="T93" fmla="*/ 924 h 2483"/>
                <a:gd name="T94" fmla="*/ 322 w 1810"/>
                <a:gd name="T95" fmla="*/ 752 h 2483"/>
                <a:gd name="T96" fmla="*/ 392 w 1810"/>
                <a:gd name="T97" fmla="*/ 600 h 2483"/>
                <a:gd name="T98" fmla="*/ 488 w 1810"/>
                <a:gd name="T99" fmla="*/ 470 h 2483"/>
                <a:gd name="T100" fmla="*/ 610 w 1810"/>
                <a:gd name="T101" fmla="*/ 372 h 2483"/>
                <a:gd name="T102" fmla="*/ 750 w 1810"/>
                <a:gd name="T103" fmla="*/ 308 h 2483"/>
                <a:gd name="T104" fmla="*/ 904 w 1810"/>
                <a:gd name="T105" fmla="*/ 286 h 24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810" h="2483">
                  <a:moveTo>
                    <a:pt x="904" y="2483"/>
                  </a:moveTo>
                  <a:lnTo>
                    <a:pt x="904" y="2483"/>
                  </a:lnTo>
                  <a:lnTo>
                    <a:pt x="956" y="2481"/>
                  </a:lnTo>
                  <a:lnTo>
                    <a:pt x="1004" y="2477"/>
                  </a:lnTo>
                  <a:lnTo>
                    <a:pt x="1050" y="2467"/>
                  </a:lnTo>
                  <a:lnTo>
                    <a:pt x="1092" y="2457"/>
                  </a:lnTo>
                  <a:lnTo>
                    <a:pt x="1134" y="2443"/>
                  </a:lnTo>
                  <a:lnTo>
                    <a:pt x="1174" y="2425"/>
                  </a:lnTo>
                  <a:lnTo>
                    <a:pt x="1212" y="2405"/>
                  </a:lnTo>
                  <a:lnTo>
                    <a:pt x="1248" y="2383"/>
                  </a:lnTo>
                  <a:lnTo>
                    <a:pt x="1284" y="2359"/>
                  </a:lnTo>
                  <a:lnTo>
                    <a:pt x="1318" y="2333"/>
                  </a:lnTo>
                  <a:lnTo>
                    <a:pt x="1350" y="2305"/>
                  </a:lnTo>
                  <a:lnTo>
                    <a:pt x="1382" y="2277"/>
                  </a:lnTo>
                  <a:lnTo>
                    <a:pt x="1414" y="2245"/>
                  </a:lnTo>
                  <a:lnTo>
                    <a:pt x="1446" y="2213"/>
                  </a:lnTo>
                  <a:lnTo>
                    <a:pt x="1506" y="2145"/>
                  </a:lnTo>
                  <a:lnTo>
                    <a:pt x="1506" y="2145"/>
                  </a:lnTo>
                  <a:lnTo>
                    <a:pt x="1544" y="2101"/>
                  </a:lnTo>
                  <a:lnTo>
                    <a:pt x="1578" y="2055"/>
                  </a:lnTo>
                  <a:lnTo>
                    <a:pt x="1610" y="2003"/>
                  </a:lnTo>
                  <a:lnTo>
                    <a:pt x="1638" y="1947"/>
                  </a:lnTo>
                  <a:lnTo>
                    <a:pt x="1666" y="1888"/>
                  </a:lnTo>
                  <a:lnTo>
                    <a:pt x="1690" y="1824"/>
                  </a:lnTo>
                  <a:lnTo>
                    <a:pt x="1714" y="1758"/>
                  </a:lnTo>
                  <a:lnTo>
                    <a:pt x="1734" y="1688"/>
                  </a:lnTo>
                  <a:lnTo>
                    <a:pt x="1750" y="1614"/>
                  </a:lnTo>
                  <a:lnTo>
                    <a:pt x="1766" y="1536"/>
                  </a:lnTo>
                  <a:lnTo>
                    <a:pt x="1780" y="1456"/>
                  </a:lnTo>
                  <a:lnTo>
                    <a:pt x="1790" y="1370"/>
                  </a:lnTo>
                  <a:lnTo>
                    <a:pt x="1798" y="1282"/>
                  </a:lnTo>
                  <a:lnTo>
                    <a:pt x="1804" y="1190"/>
                  </a:lnTo>
                  <a:lnTo>
                    <a:pt x="1808" y="1096"/>
                  </a:lnTo>
                  <a:lnTo>
                    <a:pt x="1810" y="996"/>
                  </a:lnTo>
                  <a:lnTo>
                    <a:pt x="1810" y="996"/>
                  </a:lnTo>
                  <a:lnTo>
                    <a:pt x="1808" y="946"/>
                  </a:lnTo>
                  <a:lnTo>
                    <a:pt x="1804" y="894"/>
                  </a:lnTo>
                  <a:lnTo>
                    <a:pt x="1798" y="844"/>
                  </a:lnTo>
                  <a:lnTo>
                    <a:pt x="1790" y="796"/>
                  </a:lnTo>
                  <a:lnTo>
                    <a:pt x="1780" y="748"/>
                  </a:lnTo>
                  <a:lnTo>
                    <a:pt x="1768" y="700"/>
                  </a:lnTo>
                  <a:lnTo>
                    <a:pt x="1754" y="654"/>
                  </a:lnTo>
                  <a:lnTo>
                    <a:pt x="1738" y="610"/>
                  </a:lnTo>
                  <a:lnTo>
                    <a:pt x="1720" y="564"/>
                  </a:lnTo>
                  <a:lnTo>
                    <a:pt x="1700" y="522"/>
                  </a:lnTo>
                  <a:lnTo>
                    <a:pt x="1678" y="480"/>
                  </a:lnTo>
                  <a:lnTo>
                    <a:pt x="1654" y="440"/>
                  </a:lnTo>
                  <a:lnTo>
                    <a:pt x="1630" y="400"/>
                  </a:lnTo>
                  <a:lnTo>
                    <a:pt x="1602" y="364"/>
                  </a:lnTo>
                  <a:lnTo>
                    <a:pt x="1574" y="328"/>
                  </a:lnTo>
                  <a:lnTo>
                    <a:pt x="1544" y="292"/>
                  </a:lnTo>
                  <a:lnTo>
                    <a:pt x="1512" y="260"/>
                  </a:lnTo>
                  <a:lnTo>
                    <a:pt x="1480" y="228"/>
                  </a:lnTo>
                  <a:lnTo>
                    <a:pt x="1446" y="198"/>
                  </a:lnTo>
                  <a:lnTo>
                    <a:pt x="1410" y="170"/>
                  </a:lnTo>
                  <a:lnTo>
                    <a:pt x="1374" y="144"/>
                  </a:lnTo>
                  <a:lnTo>
                    <a:pt x="1336" y="120"/>
                  </a:lnTo>
                  <a:lnTo>
                    <a:pt x="1296" y="98"/>
                  </a:lnTo>
                  <a:lnTo>
                    <a:pt x="1256" y="78"/>
                  </a:lnTo>
                  <a:lnTo>
                    <a:pt x="1216" y="62"/>
                  </a:lnTo>
                  <a:lnTo>
                    <a:pt x="1174" y="46"/>
                  </a:lnTo>
                  <a:lnTo>
                    <a:pt x="1130" y="32"/>
                  </a:lnTo>
                  <a:lnTo>
                    <a:pt x="1086" y="20"/>
                  </a:lnTo>
                  <a:lnTo>
                    <a:pt x="1042" y="12"/>
                  </a:lnTo>
                  <a:lnTo>
                    <a:pt x="996" y="6"/>
                  </a:lnTo>
                  <a:lnTo>
                    <a:pt x="950" y="2"/>
                  </a:lnTo>
                  <a:lnTo>
                    <a:pt x="904" y="0"/>
                  </a:lnTo>
                  <a:lnTo>
                    <a:pt x="904" y="0"/>
                  </a:lnTo>
                  <a:lnTo>
                    <a:pt x="858" y="2"/>
                  </a:lnTo>
                  <a:lnTo>
                    <a:pt x="812" y="6"/>
                  </a:lnTo>
                  <a:lnTo>
                    <a:pt x="766" y="12"/>
                  </a:lnTo>
                  <a:lnTo>
                    <a:pt x="722" y="20"/>
                  </a:lnTo>
                  <a:lnTo>
                    <a:pt x="678" y="32"/>
                  </a:lnTo>
                  <a:lnTo>
                    <a:pt x="636" y="46"/>
                  </a:lnTo>
                  <a:lnTo>
                    <a:pt x="594" y="62"/>
                  </a:lnTo>
                  <a:lnTo>
                    <a:pt x="552" y="78"/>
                  </a:lnTo>
                  <a:lnTo>
                    <a:pt x="512" y="98"/>
                  </a:lnTo>
                  <a:lnTo>
                    <a:pt x="474" y="120"/>
                  </a:lnTo>
                  <a:lnTo>
                    <a:pt x="436" y="144"/>
                  </a:lnTo>
                  <a:lnTo>
                    <a:pt x="400" y="170"/>
                  </a:lnTo>
                  <a:lnTo>
                    <a:pt x="364" y="198"/>
                  </a:lnTo>
                  <a:lnTo>
                    <a:pt x="330" y="228"/>
                  </a:lnTo>
                  <a:lnTo>
                    <a:pt x="296" y="260"/>
                  </a:lnTo>
                  <a:lnTo>
                    <a:pt x="266" y="292"/>
                  </a:lnTo>
                  <a:lnTo>
                    <a:pt x="236" y="328"/>
                  </a:lnTo>
                  <a:lnTo>
                    <a:pt x="206" y="364"/>
                  </a:lnTo>
                  <a:lnTo>
                    <a:pt x="180" y="400"/>
                  </a:lnTo>
                  <a:lnTo>
                    <a:pt x="154" y="440"/>
                  </a:lnTo>
                  <a:lnTo>
                    <a:pt x="130" y="480"/>
                  </a:lnTo>
                  <a:lnTo>
                    <a:pt x="110" y="522"/>
                  </a:lnTo>
                  <a:lnTo>
                    <a:pt x="90" y="564"/>
                  </a:lnTo>
                  <a:lnTo>
                    <a:pt x="72" y="610"/>
                  </a:lnTo>
                  <a:lnTo>
                    <a:pt x="54" y="654"/>
                  </a:lnTo>
                  <a:lnTo>
                    <a:pt x="40" y="700"/>
                  </a:lnTo>
                  <a:lnTo>
                    <a:pt x="28" y="748"/>
                  </a:lnTo>
                  <a:lnTo>
                    <a:pt x="18" y="796"/>
                  </a:lnTo>
                  <a:lnTo>
                    <a:pt x="10" y="844"/>
                  </a:lnTo>
                  <a:lnTo>
                    <a:pt x="4" y="894"/>
                  </a:lnTo>
                  <a:lnTo>
                    <a:pt x="2" y="946"/>
                  </a:lnTo>
                  <a:lnTo>
                    <a:pt x="0" y="996"/>
                  </a:lnTo>
                  <a:lnTo>
                    <a:pt x="0" y="996"/>
                  </a:lnTo>
                  <a:lnTo>
                    <a:pt x="2" y="1096"/>
                  </a:lnTo>
                  <a:lnTo>
                    <a:pt x="4" y="1190"/>
                  </a:lnTo>
                  <a:lnTo>
                    <a:pt x="10" y="1282"/>
                  </a:lnTo>
                  <a:lnTo>
                    <a:pt x="18" y="1370"/>
                  </a:lnTo>
                  <a:lnTo>
                    <a:pt x="30" y="1456"/>
                  </a:lnTo>
                  <a:lnTo>
                    <a:pt x="42" y="1536"/>
                  </a:lnTo>
                  <a:lnTo>
                    <a:pt x="58" y="1614"/>
                  </a:lnTo>
                  <a:lnTo>
                    <a:pt x="76" y="1688"/>
                  </a:lnTo>
                  <a:lnTo>
                    <a:pt x="96" y="1758"/>
                  </a:lnTo>
                  <a:lnTo>
                    <a:pt x="118" y="1824"/>
                  </a:lnTo>
                  <a:lnTo>
                    <a:pt x="144" y="1888"/>
                  </a:lnTo>
                  <a:lnTo>
                    <a:pt x="170" y="1947"/>
                  </a:lnTo>
                  <a:lnTo>
                    <a:pt x="200" y="2003"/>
                  </a:lnTo>
                  <a:lnTo>
                    <a:pt x="232" y="2055"/>
                  </a:lnTo>
                  <a:lnTo>
                    <a:pt x="266" y="2101"/>
                  </a:lnTo>
                  <a:lnTo>
                    <a:pt x="302" y="2145"/>
                  </a:lnTo>
                  <a:lnTo>
                    <a:pt x="302" y="2145"/>
                  </a:lnTo>
                  <a:lnTo>
                    <a:pt x="364" y="2213"/>
                  </a:lnTo>
                  <a:lnTo>
                    <a:pt x="396" y="2245"/>
                  </a:lnTo>
                  <a:lnTo>
                    <a:pt x="426" y="2277"/>
                  </a:lnTo>
                  <a:lnTo>
                    <a:pt x="458" y="2305"/>
                  </a:lnTo>
                  <a:lnTo>
                    <a:pt x="492" y="2333"/>
                  </a:lnTo>
                  <a:lnTo>
                    <a:pt x="526" y="2359"/>
                  </a:lnTo>
                  <a:lnTo>
                    <a:pt x="560" y="2383"/>
                  </a:lnTo>
                  <a:lnTo>
                    <a:pt x="598" y="2405"/>
                  </a:lnTo>
                  <a:lnTo>
                    <a:pt x="636" y="2425"/>
                  </a:lnTo>
                  <a:lnTo>
                    <a:pt x="674" y="2443"/>
                  </a:lnTo>
                  <a:lnTo>
                    <a:pt x="716" y="2457"/>
                  </a:lnTo>
                  <a:lnTo>
                    <a:pt x="760" y="2467"/>
                  </a:lnTo>
                  <a:lnTo>
                    <a:pt x="806" y="2477"/>
                  </a:lnTo>
                  <a:lnTo>
                    <a:pt x="854" y="2481"/>
                  </a:lnTo>
                  <a:lnTo>
                    <a:pt x="904" y="2483"/>
                  </a:lnTo>
                  <a:lnTo>
                    <a:pt x="904" y="2483"/>
                  </a:lnTo>
                  <a:close/>
                  <a:moveTo>
                    <a:pt x="904" y="286"/>
                  </a:moveTo>
                  <a:lnTo>
                    <a:pt x="904" y="286"/>
                  </a:lnTo>
                  <a:lnTo>
                    <a:pt x="936" y="288"/>
                  </a:lnTo>
                  <a:lnTo>
                    <a:pt x="968" y="290"/>
                  </a:lnTo>
                  <a:lnTo>
                    <a:pt x="998" y="294"/>
                  </a:lnTo>
                  <a:lnTo>
                    <a:pt x="1030" y="300"/>
                  </a:lnTo>
                  <a:lnTo>
                    <a:pt x="1060" y="308"/>
                  </a:lnTo>
                  <a:lnTo>
                    <a:pt x="1088" y="318"/>
                  </a:lnTo>
                  <a:lnTo>
                    <a:pt x="1118" y="330"/>
                  </a:lnTo>
                  <a:lnTo>
                    <a:pt x="1146" y="342"/>
                  </a:lnTo>
                  <a:lnTo>
                    <a:pt x="1172" y="356"/>
                  </a:lnTo>
                  <a:lnTo>
                    <a:pt x="1200" y="372"/>
                  </a:lnTo>
                  <a:lnTo>
                    <a:pt x="1226" y="390"/>
                  </a:lnTo>
                  <a:lnTo>
                    <a:pt x="1250" y="408"/>
                  </a:lnTo>
                  <a:lnTo>
                    <a:pt x="1274" y="428"/>
                  </a:lnTo>
                  <a:lnTo>
                    <a:pt x="1298" y="448"/>
                  </a:lnTo>
                  <a:lnTo>
                    <a:pt x="1320" y="470"/>
                  </a:lnTo>
                  <a:lnTo>
                    <a:pt x="1342" y="494"/>
                  </a:lnTo>
                  <a:lnTo>
                    <a:pt x="1362" y="518"/>
                  </a:lnTo>
                  <a:lnTo>
                    <a:pt x="1382" y="544"/>
                  </a:lnTo>
                  <a:lnTo>
                    <a:pt x="1400" y="572"/>
                  </a:lnTo>
                  <a:lnTo>
                    <a:pt x="1418" y="600"/>
                  </a:lnTo>
                  <a:lnTo>
                    <a:pt x="1434" y="628"/>
                  </a:lnTo>
                  <a:lnTo>
                    <a:pt x="1448" y="658"/>
                  </a:lnTo>
                  <a:lnTo>
                    <a:pt x="1462" y="688"/>
                  </a:lnTo>
                  <a:lnTo>
                    <a:pt x="1474" y="720"/>
                  </a:lnTo>
                  <a:lnTo>
                    <a:pt x="1486" y="752"/>
                  </a:lnTo>
                  <a:lnTo>
                    <a:pt x="1496" y="786"/>
                  </a:lnTo>
                  <a:lnTo>
                    <a:pt x="1504" y="818"/>
                  </a:lnTo>
                  <a:lnTo>
                    <a:pt x="1512" y="854"/>
                  </a:lnTo>
                  <a:lnTo>
                    <a:pt x="1516" y="888"/>
                  </a:lnTo>
                  <a:lnTo>
                    <a:pt x="1520" y="924"/>
                  </a:lnTo>
                  <a:lnTo>
                    <a:pt x="1522" y="960"/>
                  </a:lnTo>
                  <a:lnTo>
                    <a:pt x="1524" y="996"/>
                  </a:lnTo>
                  <a:lnTo>
                    <a:pt x="1524" y="996"/>
                  </a:lnTo>
                  <a:lnTo>
                    <a:pt x="1522" y="1080"/>
                  </a:lnTo>
                  <a:lnTo>
                    <a:pt x="1520" y="1160"/>
                  </a:lnTo>
                  <a:lnTo>
                    <a:pt x="1516" y="1238"/>
                  </a:lnTo>
                  <a:lnTo>
                    <a:pt x="1508" y="1314"/>
                  </a:lnTo>
                  <a:lnTo>
                    <a:pt x="1500" y="1386"/>
                  </a:lnTo>
                  <a:lnTo>
                    <a:pt x="1490" y="1454"/>
                  </a:lnTo>
                  <a:lnTo>
                    <a:pt x="1478" y="1520"/>
                  </a:lnTo>
                  <a:lnTo>
                    <a:pt x="1464" y="1582"/>
                  </a:lnTo>
                  <a:lnTo>
                    <a:pt x="1448" y="1642"/>
                  </a:lnTo>
                  <a:lnTo>
                    <a:pt x="1432" y="1698"/>
                  </a:lnTo>
                  <a:lnTo>
                    <a:pt x="1412" y="1750"/>
                  </a:lnTo>
                  <a:lnTo>
                    <a:pt x="1392" y="1798"/>
                  </a:lnTo>
                  <a:lnTo>
                    <a:pt x="1370" y="1844"/>
                  </a:lnTo>
                  <a:lnTo>
                    <a:pt x="1346" y="1884"/>
                  </a:lnTo>
                  <a:lnTo>
                    <a:pt x="1320" y="1922"/>
                  </a:lnTo>
                  <a:lnTo>
                    <a:pt x="1294" y="1955"/>
                  </a:lnTo>
                  <a:lnTo>
                    <a:pt x="1294" y="1955"/>
                  </a:lnTo>
                  <a:lnTo>
                    <a:pt x="1234" y="2021"/>
                  </a:lnTo>
                  <a:lnTo>
                    <a:pt x="1180" y="2073"/>
                  </a:lnTo>
                  <a:lnTo>
                    <a:pt x="1156" y="2097"/>
                  </a:lnTo>
                  <a:lnTo>
                    <a:pt x="1132" y="2115"/>
                  </a:lnTo>
                  <a:lnTo>
                    <a:pt x="1108" y="2133"/>
                  </a:lnTo>
                  <a:lnTo>
                    <a:pt x="1086" y="2147"/>
                  </a:lnTo>
                  <a:lnTo>
                    <a:pt x="1064" y="2161"/>
                  </a:lnTo>
                  <a:lnTo>
                    <a:pt x="1042" y="2171"/>
                  </a:lnTo>
                  <a:lnTo>
                    <a:pt x="1020" y="2179"/>
                  </a:lnTo>
                  <a:lnTo>
                    <a:pt x="998" y="2187"/>
                  </a:lnTo>
                  <a:lnTo>
                    <a:pt x="976" y="2191"/>
                  </a:lnTo>
                  <a:lnTo>
                    <a:pt x="954" y="2195"/>
                  </a:lnTo>
                  <a:lnTo>
                    <a:pt x="930" y="2197"/>
                  </a:lnTo>
                  <a:lnTo>
                    <a:pt x="904" y="2197"/>
                  </a:lnTo>
                  <a:lnTo>
                    <a:pt x="904" y="2197"/>
                  </a:lnTo>
                  <a:lnTo>
                    <a:pt x="880" y="2197"/>
                  </a:lnTo>
                  <a:lnTo>
                    <a:pt x="856" y="2195"/>
                  </a:lnTo>
                  <a:lnTo>
                    <a:pt x="832" y="2191"/>
                  </a:lnTo>
                  <a:lnTo>
                    <a:pt x="810" y="2187"/>
                  </a:lnTo>
                  <a:lnTo>
                    <a:pt x="788" y="2179"/>
                  </a:lnTo>
                  <a:lnTo>
                    <a:pt x="766" y="2171"/>
                  </a:lnTo>
                  <a:lnTo>
                    <a:pt x="744" y="2161"/>
                  </a:lnTo>
                  <a:lnTo>
                    <a:pt x="722" y="2147"/>
                  </a:lnTo>
                  <a:lnTo>
                    <a:pt x="700" y="2133"/>
                  </a:lnTo>
                  <a:lnTo>
                    <a:pt x="676" y="2115"/>
                  </a:lnTo>
                  <a:lnTo>
                    <a:pt x="654" y="2097"/>
                  </a:lnTo>
                  <a:lnTo>
                    <a:pt x="628" y="2073"/>
                  </a:lnTo>
                  <a:lnTo>
                    <a:pt x="574" y="2021"/>
                  </a:lnTo>
                  <a:lnTo>
                    <a:pt x="516" y="1955"/>
                  </a:lnTo>
                  <a:lnTo>
                    <a:pt x="516" y="1955"/>
                  </a:lnTo>
                  <a:lnTo>
                    <a:pt x="488" y="1922"/>
                  </a:lnTo>
                  <a:lnTo>
                    <a:pt x="462" y="1884"/>
                  </a:lnTo>
                  <a:lnTo>
                    <a:pt x="438" y="1844"/>
                  </a:lnTo>
                  <a:lnTo>
                    <a:pt x="416" y="1798"/>
                  </a:lnTo>
                  <a:lnTo>
                    <a:pt x="396" y="1750"/>
                  </a:lnTo>
                  <a:lnTo>
                    <a:pt x="378" y="1698"/>
                  </a:lnTo>
                  <a:lnTo>
                    <a:pt x="360" y="1642"/>
                  </a:lnTo>
                  <a:lnTo>
                    <a:pt x="344" y="1582"/>
                  </a:lnTo>
                  <a:lnTo>
                    <a:pt x="330" y="1520"/>
                  </a:lnTo>
                  <a:lnTo>
                    <a:pt x="318" y="1454"/>
                  </a:lnTo>
                  <a:lnTo>
                    <a:pt x="308" y="1386"/>
                  </a:lnTo>
                  <a:lnTo>
                    <a:pt x="300" y="1314"/>
                  </a:lnTo>
                  <a:lnTo>
                    <a:pt x="294" y="1238"/>
                  </a:lnTo>
                  <a:lnTo>
                    <a:pt x="290" y="1160"/>
                  </a:lnTo>
                  <a:lnTo>
                    <a:pt x="286" y="1080"/>
                  </a:lnTo>
                  <a:lnTo>
                    <a:pt x="286" y="996"/>
                  </a:lnTo>
                  <a:lnTo>
                    <a:pt x="286" y="996"/>
                  </a:lnTo>
                  <a:lnTo>
                    <a:pt x="286" y="960"/>
                  </a:lnTo>
                  <a:lnTo>
                    <a:pt x="288" y="924"/>
                  </a:lnTo>
                  <a:lnTo>
                    <a:pt x="292" y="888"/>
                  </a:lnTo>
                  <a:lnTo>
                    <a:pt x="298" y="854"/>
                  </a:lnTo>
                  <a:lnTo>
                    <a:pt x="304" y="818"/>
                  </a:lnTo>
                  <a:lnTo>
                    <a:pt x="314" y="786"/>
                  </a:lnTo>
                  <a:lnTo>
                    <a:pt x="322" y="752"/>
                  </a:lnTo>
                  <a:lnTo>
                    <a:pt x="334" y="720"/>
                  </a:lnTo>
                  <a:lnTo>
                    <a:pt x="346" y="688"/>
                  </a:lnTo>
                  <a:lnTo>
                    <a:pt x="360" y="658"/>
                  </a:lnTo>
                  <a:lnTo>
                    <a:pt x="376" y="628"/>
                  </a:lnTo>
                  <a:lnTo>
                    <a:pt x="392" y="600"/>
                  </a:lnTo>
                  <a:lnTo>
                    <a:pt x="408" y="572"/>
                  </a:lnTo>
                  <a:lnTo>
                    <a:pt x="426" y="544"/>
                  </a:lnTo>
                  <a:lnTo>
                    <a:pt x="446" y="518"/>
                  </a:lnTo>
                  <a:lnTo>
                    <a:pt x="466" y="494"/>
                  </a:lnTo>
                  <a:lnTo>
                    <a:pt x="488" y="470"/>
                  </a:lnTo>
                  <a:lnTo>
                    <a:pt x="510" y="448"/>
                  </a:lnTo>
                  <a:lnTo>
                    <a:pt x="534" y="428"/>
                  </a:lnTo>
                  <a:lnTo>
                    <a:pt x="558" y="408"/>
                  </a:lnTo>
                  <a:lnTo>
                    <a:pt x="584" y="390"/>
                  </a:lnTo>
                  <a:lnTo>
                    <a:pt x="610" y="372"/>
                  </a:lnTo>
                  <a:lnTo>
                    <a:pt x="636" y="356"/>
                  </a:lnTo>
                  <a:lnTo>
                    <a:pt x="664" y="342"/>
                  </a:lnTo>
                  <a:lnTo>
                    <a:pt x="692" y="330"/>
                  </a:lnTo>
                  <a:lnTo>
                    <a:pt x="720" y="318"/>
                  </a:lnTo>
                  <a:lnTo>
                    <a:pt x="750" y="308"/>
                  </a:lnTo>
                  <a:lnTo>
                    <a:pt x="780" y="300"/>
                  </a:lnTo>
                  <a:lnTo>
                    <a:pt x="810" y="294"/>
                  </a:lnTo>
                  <a:lnTo>
                    <a:pt x="842" y="290"/>
                  </a:lnTo>
                  <a:lnTo>
                    <a:pt x="872" y="288"/>
                  </a:lnTo>
                  <a:lnTo>
                    <a:pt x="904" y="286"/>
                  </a:lnTo>
                  <a:lnTo>
                    <a:pt x="904" y="28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8191" tIns="39096" rIns="78191" bIns="39096" numCol="1" anchor="t" anchorCtr="0" compatLnSpc="1">
              <a:prstTxWarp prst="textNoShape">
                <a:avLst/>
              </a:prstTxWarp>
            </a:bodyPr>
            <a:lstStyle/>
            <a:p>
              <a:endParaRPr lang="en-US" sz="1200"/>
            </a:p>
          </p:txBody>
        </p:sp>
      </p:grpSp>
    </p:spTree>
    <p:extLst>
      <p:ext uri="{BB962C8B-B14F-4D97-AF65-F5344CB8AC3E}">
        <p14:creationId xmlns:p14="http://schemas.microsoft.com/office/powerpoint/2010/main" val="237429010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6FCFC8C-CD0E-4522-A692-20081E733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Key Notes, </a:t>
            </a:r>
            <a:r>
              <a:rPr lang="en-US" dirty="0"/>
              <a:t>w</a:t>
            </a:r>
            <a:r>
              <a:rPr lang="en-US" dirty="0" smtClean="0"/>
              <a:t>arnings &amp; best </a:t>
            </a:r>
            <a:r>
              <a:rPr lang="en-US" dirty="0"/>
              <a:t>p</a:t>
            </a:r>
            <a:r>
              <a:rPr lang="en-US" dirty="0" smtClean="0"/>
              <a:t>ractices</a:t>
            </a:r>
            <a:endParaRPr lang="en-US" dirty="0"/>
          </a:p>
        </p:txBody>
      </p:sp>
      <p:graphicFrame>
        <p:nvGraphicFramePr>
          <p:cNvPr id="5" name="Table 5">
            <a:extLst>
              <a:ext uri="{FF2B5EF4-FFF2-40B4-BE49-F238E27FC236}">
                <a16:creationId xmlns="" xmlns:a16="http://schemas.microsoft.com/office/drawing/2014/main" id="{9D670236-73EC-494D-9B3B-8CB9E8CC30C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78757965"/>
              </p:ext>
            </p:extLst>
          </p:nvPr>
        </p:nvGraphicFramePr>
        <p:xfrm>
          <a:off x="838200" y="1695450"/>
          <a:ext cx="9875520" cy="321183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291840">
                  <a:extLst>
                    <a:ext uri="{9D8B030D-6E8A-4147-A177-3AD203B41FA5}">
                      <a16:colId xmlns="" xmlns:a16="http://schemas.microsoft.com/office/drawing/2014/main" val="3366565718"/>
                    </a:ext>
                  </a:extLst>
                </a:gridCol>
                <a:gridCol w="3291840">
                  <a:extLst>
                    <a:ext uri="{9D8B030D-6E8A-4147-A177-3AD203B41FA5}">
                      <a16:colId xmlns="" xmlns:a16="http://schemas.microsoft.com/office/drawing/2014/main" val="2210783090"/>
                    </a:ext>
                  </a:extLst>
                </a:gridCol>
                <a:gridCol w="3291840">
                  <a:extLst>
                    <a:ext uri="{9D8B030D-6E8A-4147-A177-3AD203B41FA5}">
                      <a16:colId xmlns="" xmlns:a16="http://schemas.microsoft.com/office/drawing/2014/main" val="1703839044"/>
                    </a:ext>
                  </a:extLst>
                </a:gridCol>
              </a:tblGrid>
              <a:tr h="719066">
                <a:tc>
                  <a:txBody>
                    <a:bodyPr/>
                    <a:lstStyle/>
                    <a:p>
                      <a:r>
                        <a:rPr lang="en-US" dirty="0" smtClean="0"/>
                        <a:t>Note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Warning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Best Practice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612830182"/>
                  </a:ext>
                </a:extLst>
              </a:tr>
              <a:tr h="623191"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</a:rPr>
                        <a:t>Table content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</a:rPr>
                        <a:t>Table content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</a:rPr>
                        <a:t>Table content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438742655"/>
                  </a:ext>
                </a:extLst>
              </a:tr>
              <a:tr h="623191">
                <a:tc>
                  <a:txBody>
                    <a:bodyPr/>
                    <a:lstStyle/>
                    <a:p>
                      <a:pPr marL="0" marR="0" lvl="0" indent="0" algn="l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</a:rPr>
                        <a:t>Table content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</a:rPr>
                        <a:t>Table content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</a:rPr>
                        <a:t>Table content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490250141"/>
                  </a:ext>
                </a:extLst>
              </a:tr>
              <a:tr h="623191">
                <a:tc>
                  <a:txBody>
                    <a:bodyPr/>
                    <a:lstStyle/>
                    <a:p>
                      <a:pPr marL="0" marR="0" lvl="0" indent="0" algn="l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</a:rPr>
                        <a:t>Table content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</a:rPr>
                        <a:t>Table content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</a:rPr>
                        <a:t>Table content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339629203"/>
                  </a:ext>
                </a:extLst>
              </a:tr>
              <a:tr h="623191">
                <a:tc>
                  <a:txBody>
                    <a:bodyPr/>
                    <a:lstStyle/>
                    <a:p>
                      <a:pPr marL="0" marR="0" lvl="0" indent="0" algn="l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</a:rPr>
                        <a:t>Table content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</a:rPr>
                        <a:t>Table content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</a:rPr>
                        <a:t>Table content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520170807"/>
                  </a:ext>
                </a:extLst>
              </a:tr>
            </a:tbl>
          </a:graphicData>
        </a:graphic>
      </p:graphicFrame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0264E11B-10A9-4F2C-A9BC-653B884D9F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Copyright © Hatch </a:t>
            </a:r>
            <a:r>
              <a:rPr lang="en-US" dirty="0" smtClean="0"/>
              <a:t>2025. </a:t>
            </a:r>
            <a:r>
              <a:rPr lang="en-US" dirty="0"/>
              <a:t>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195325669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C1FCBD26-1907-501F-1644-88697330726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en-US" sz="5400" dirty="0" smtClean="0"/>
              <a:t>Practice Session/Simulation</a:t>
            </a:r>
            <a:endParaRPr lang="en-US" sz="5400" dirty="0"/>
          </a:p>
        </p:txBody>
      </p:sp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B4DBFA8C-E973-1445-6C6E-30CA58DBE5E3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en-US" dirty="0">
                <a:solidFill>
                  <a:schemeClr val="tx1"/>
                </a:solidFill>
              </a:rPr>
              <a:t>Copyright © Hatch 2025. All Rights Reserved.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="" xmlns:a16="http://schemas.microsoft.com/office/drawing/2014/main" id="{87742C7B-2289-3B02-A57B-92CC6BB40D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Section 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04350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9FB9D3E1-1DF4-4D55-8A56-6666A6AA49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>
                <a:solidFill>
                  <a:srgbClr val="425563"/>
                </a:solidFill>
                <a:latin typeface="Source Sans Pro Light"/>
              </a:rPr>
              <a:t>Copyright © Hatch </a:t>
            </a:r>
            <a:r>
              <a:rPr lang="en-US" dirty="0" smtClean="0">
                <a:solidFill>
                  <a:srgbClr val="425563"/>
                </a:solidFill>
                <a:latin typeface="Source Sans Pro Light"/>
              </a:rPr>
              <a:t>2025. </a:t>
            </a:r>
            <a:r>
              <a:rPr lang="en-US" dirty="0">
                <a:solidFill>
                  <a:srgbClr val="425563"/>
                </a:solidFill>
                <a:latin typeface="Source Sans Pro Light"/>
              </a:rPr>
              <a:t>All Rights Reserved.</a:t>
            </a:r>
          </a:p>
        </p:txBody>
      </p:sp>
      <p:sp>
        <p:nvSpPr>
          <p:cNvPr id="8" name="Title 3">
            <a:extLst>
              <a:ext uri="{FF2B5EF4-FFF2-40B4-BE49-F238E27FC236}">
                <a16:creationId xmlns="" xmlns:a16="http://schemas.microsoft.com/office/drawing/2014/main" id="{AEC96463-0140-614A-50CC-AA0D63B95A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826182"/>
            <a:ext cx="10515600" cy="1271332"/>
          </a:xfrm>
        </p:spPr>
        <p:txBody>
          <a:bodyPr/>
          <a:lstStyle/>
          <a:p>
            <a:r>
              <a:rPr lang="en-US" dirty="0" smtClean="0"/>
              <a:t>Live/Video Demo</a:t>
            </a:r>
            <a:endParaRPr lang="en-US" dirty="0"/>
          </a:p>
        </p:txBody>
      </p:sp>
      <p:pic>
        <p:nvPicPr>
          <p:cNvPr id="9" name="Graphic 29">
            <a:extLst>
              <a:ext uri="{FF2B5EF4-FFF2-40B4-BE49-F238E27FC236}">
                <a16:creationId xmlns="" xmlns:a16="http://schemas.microsoft.com/office/drawing/2014/main" id="{0ACD3B1A-657D-AF93-4347-34CF4BC6FE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25"/>
              </a:ext>
            </a:extLst>
          </a:blip>
          <a:stretch>
            <a:fillRect/>
          </a:stretch>
        </p:blipFill>
        <p:spPr>
          <a:xfrm>
            <a:off x="5166975" y="2823625"/>
            <a:ext cx="1767226" cy="12293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900562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5954" name="AutoShape 8"/>
          <p:cNvCxnSpPr>
            <a:cxnSpLocks noChangeShapeType="1"/>
            <a:stCxn id="125962" idx="3"/>
            <a:endCxn id="125963" idx="1"/>
          </p:cNvCxnSpPr>
          <p:nvPr/>
        </p:nvCxnSpPr>
        <p:spPr bwMode="auto">
          <a:xfrm flipV="1">
            <a:off x="4530971" y="2443481"/>
            <a:ext cx="568568" cy="1006475"/>
          </a:xfrm>
          <a:prstGeom prst="bentConnector3">
            <a:avLst>
              <a:gd name="adj1" fmla="val 49829"/>
            </a:avLst>
          </a:prstGeom>
          <a:noFill/>
          <a:ln w="25400">
            <a:solidFill>
              <a:schemeClr val="bg1">
                <a:lumMod val="65000"/>
              </a:schemeClr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25955" name="AutoShape 9"/>
          <p:cNvCxnSpPr>
            <a:cxnSpLocks noChangeShapeType="1"/>
            <a:stCxn id="125962" idx="3"/>
            <a:endCxn id="125964" idx="1"/>
          </p:cNvCxnSpPr>
          <p:nvPr/>
        </p:nvCxnSpPr>
        <p:spPr bwMode="auto">
          <a:xfrm>
            <a:off x="4530971" y="3449957"/>
            <a:ext cx="568568" cy="1008063"/>
          </a:xfrm>
          <a:prstGeom prst="bentConnector3">
            <a:avLst>
              <a:gd name="adj1" fmla="val 49829"/>
            </a:avLst>
          </a:prstGeom>
          <a:noFill/>
          <a:ln w="25400">
            <a:solidFill>
              <a:schemeClr val="bg1">
                <a:lumMod val="65000"/>
              </a:schemeClr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25956" name="AutoShape 10"/>
          <p:cNvCxnSpPr>
            <a:cxnSpLocks noChangeShapeType="1"/>
            <a:stCxn id="125964" idx="3"/>
            <a:endCxn id="125966" idx="1"/>
          </p:cNvCxnSpPr>
          <p:nvPr/>
        </p:nvCxnSpPr>
        <p:spPr bwMode="auto">
          <a:xfrm flipV="1">
            <a:off x="6721231" y="3651568"/>
            <a:ext cx="726831" cy="806451"/>
          </a:xfrm>
          <a:prstGeom prst="bentConnector3">
            <a:avLst>
              <a:gd name="adj1" fmla="val 50000"/>
            </a:avLst>
          </a:prstGeom>
          <a:noFill/>
          <a:ln w="25400">
            <a:solidFill>
              <a:schemeClr val="bg1">
                <a:lumMod val="65000"/>
              </a:schemeClr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25957" name="AutoShape 11"/>
          <p:cNvCxnSpPr>
            <a:cxnSpLocks noChangeShapeType="1"/>
            <a:stCxn id="125964" idx="3"/>
            <a:endCxn id="125965" idx="1"/>
          </p:cNvCxnSpPr>
          <p:nvPr/>
        </p:nvCxnSpPr>
        <p:spPr bwMode="auto">
          <a:xfrm>
            <a:off x="6721231" y="4458019"/>
            <a:ext cx="726831" cy="0"/>
          </a:xfrm>
          <a:prstGeom prst="straightConnector1">
            <a:avLst/>
          </a:prstGeom>
          <a:noFill/>
          <a:ln w="25400">
            <a:solidFill>
              <a:schemeClr val="bg1">
                <a:lumMod val="65000"/>
              </a:schemeClr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25958" name="AutoShape 14"/>
          <p:cNvCxnSpPr>
            <a:cxnSpLocks noChangeShapeType="1"/>
            <a:stCxn id="125963" idx="3"/>
            <a:endCxn id="125968" idx="1"/>
          </p:cNvCxnSpPr>
          <p:nvPr/>
        </p:nvCxnSpPr>
        <p:spPr bwMode="auto">
          <a:xfrm flipV="1">
            <a:off x="6721231" y="2040257"/>
            <a:ext cx="726831" cy="403225"/>
          </a:xfrm>
          <a:prstGeom prst="bentConnector3">
            <a:avLst>
              <a:gd name="adj1" fmla="val 50000"/>
            </a:avLst>
          </a:prstGeom>
          <a:noFill/>
          <a:ln w="25400">
            <a:solidFill>
              <a:schemeClr val="bg1">
                <a:lumMod val="65000"/>
              </a:schemeClr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25959" name="AutoShape 15"/>
          <p:cNvCxnSpPr>
            <a:cxnSpLocks noChangeShapeType="1"/>
            <a:stCxn id="125963" idx="3"/>
            <a:endCxn id="125967" idx="1"/>
          </p:cNvCxnSpPr>
          <p:nvPr/>
        </p:nvCxnSpPr>
        <p:spPr bwMode="auto">
          <a:xfrm>
            <a:off x="6721231" y="2443481"/>
            <a:ext cx="726831" cy="401639"/>
          </a:xfrm>
          <a:prstGeom prst="bentConnector3">
            <a:avLst>
              <a:gd name="adj1" fmla="val 50000"/>
            </a:avLst>
          </a:prstGeom>
          <a:noFill/>
          <a:ln w="25400">
            <a:solidFill>
              <a:schemeClr val="bg1">
                <a:lumMod val="65000"/>
              </a:schemeClr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25960" name="AutoShape 25"/>
          <p:cNvCxnSpPr>
            <a:cxnSpLocks noChangeShapeType="1"/>
            <a:stCxn id="125964" idx="3"/>
            <a:endCxn id="125977" idx="1"/>
          </p:cNvCxnSpPr>
          <p:nvPr/>
        </p:nvCxnSpPr>
        <p:spPr bwMode="auto">
          <a:xfrm>
            <a:off x="6721231" y="4458017"/>
            <a:ext cx="726831" cy="806451"/>
          </a:xfrm>
          <a:prstGeom prst="bentConnector3">
            <a:avLst>
              <a:gd name="adj1" fmla="val 50000"/>
            </a:avLst>
          </a:prstGeom>
          <a:noFill/>
          <a:ln w="25400">
            <a:solidFill>
              <a:schemeClr val="bg1">
                <a:lumMod val="65000"/>
              </a:schemeClr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25962" name="Rectangle 3"/>
          <p:cNvSpPr>
            <a:spLocks noChangeArrowheads="1"/>
          </p:cNvSpPr>
          <p:nvPr/>
        </p:nvSpPr>
        <p:spPr bwMode="auto">
          <a:xfrm>
            <a:off x="2915139" y="3219770"/>
            <a:ext cx="1615832" cy="460375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txBody>
          <a:bodyPr wrap="none" lIns="20453" tIns="20453" rIns="20453" bIns="20453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-110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-110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-110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-110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-110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-110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-110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-110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-110" charset="-128"/>
              </a:defRPr>
            </a:lvl9pPr>
          </a:lstStyle>
          <a:p>
            <a:pPr algn="ctr" eaLnBrk="1" hangingPunct="1"/>
            <a:r>
              <a:rPr lang="en-GB" altLang="ja-JP" sz="1600">
                <a:solidFill>
                  <a:srgbClr val="FFFFFF"/>
                </a:solidFill>
                <a:latin typeface="Source Sans Pro Semibold" panose="020B0603030403020204" pitchFamily="34" charset="0"/>
              </a:rPr>
              <a:t>Text</a:t>
            </a:r>
          </a:p>
        </p:txBody>
      </p:sp>
      <p:sp>
        <p:nvSpPr>
          <p:cNvPr id="125963" name="Rectangle 4"/>
          <p:cNvSpPr>
            <a:spLocks noChangeArrowheads="1"/>
          </p:cNvSpPr>
          <p:nvPr/>
        </p:nvSpPr>
        <p:spPr bwMode="auto">
          <a:xfrm>
            <a:off x="5099539" y="2213294"/>
            <a:ext cx="1621692" cy="46037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txBody>
          <a:bodyPr wrap="none" lIns="20453" tIns="20453" rIns="20453" bIns="20453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-110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-110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-110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-110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-110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-110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-110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-110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-110" charset="-128"/>
              </a:defRPr>
            </a:lvl9pPr>
          </a:lstStyle>
          <a:p>
            <a:pPr algn="ctr" eaLnBrk="1" hangingPunct="1"/>
            <a:r>
              <a:rPr lang="en-GB" altLang="ja-JP" sz="1600">
                <a:solidFill>
                  <a:srgbClr val="FFFFFF"/>
                </a:solidFill>
                <a:latin typeface="Source Sans Pro Semibold" panose="020B0603030403020204" pitchFamily="34" charset="0"/>
              </a:rPr>
              <a:t>Text</a:t>
            </a:r>
          </a:p>
        </p:txBody>
      </p:sp>
      <p:sp>
        <p:nvSpPr>
          <p:cNvPr id="125964" name="Rectangle 5"/>
          <p:cNvSpPr>
            <a:spLocks noChangeArrowheads="1"/>
          </p:cNvSpPr>
          <p:nvPr/>
        </p:nvSpPr>
        <p:spPr bwMode="auto">
          <a:xfrm>
            <a:off x="5099539" y="4227831"/>
            <a:ext cx="1621692" cy="46037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txBody>
          <a:bodyPr wrap="none" lIns="20453" tIns="20453" rIns="20453" bIns="20453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-110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-110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-110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-110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-110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-110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-110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-110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-110" charset="-128"/>
              </a:defRPr>
            </a:lvl9pPr>
          </a:lstStyle>
          <a:p>
            <a:pPr algn="ctr" eaLnBrk="1" hangingPunct="1"/>
            <a:r>
              <a:rPr lang="en-GB" altLang="ja-JP" sz="1600">
                <a:solidFill>
                  <a:srgbClr val="FFFFFF"/>
                </a:solidFill>
                <a:latin typeface="Source Sans Pro Semibold" panose="020B0603030403020204" pitchFamily="34" charset="0"/>
              </a:rPr>
              <a:t>Text</a:t>
            </a:r>
          </a:p>
        </p:txBody>
      </p:sp>
      <p:sp>
        <p:nvSpPr>
          <p:cNvPr id="125965" name="Rectangle 6"/>
          <p:cNvSpPr>
            <a:spLocks noChangeArrowheads="1"/>
          </p:cNvSpPr>
          <p:nvPr/>
        </p:nvSpPr>
        <p:spPr bwMode="auto">
          <a:xfrm>
            <a:off x="7448061" y="4227831"/>
            <a:ext cx="1619739" cy="46037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txBody>
          <a:bodyPr wrap="none" lIns="20453" tIns="20453" rIns="20453" bIns="20453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-110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-110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-110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-110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-110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-110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-110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-110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-110" charset="-128"/>
              </a:defRPr>
            </a:lvl9pPr>
          </a:lstStyle>
          <a:p>
            <a:pPr algn="ctr" eaLnBrk="1" hangingPunct="1"/>
            <a:r>
              <a:rPr lang="en-GB" altLang="ja-JP" sz="1600">
                <a:solidFill>
                  <a:schemeClr val="accent2"/>
                </a:solidFill>
                <a:latin typeface="Source Sans Pro Semibold" panose="020B0603030403020204" pitchFamily="34" charset="0"/>
              </a:rPr>
              <a:t>Text</a:t>
            </a:r>
          </a:p>
        </p:txBody>
      </p:sp>
      <p:sp>
        <p:nvSpPr>
          <p:cNvPr id="125966" name="Rectangle 7"/>
          <p:cNvSpPr>
            <a:spLocks noChangeArrowheads="1"/>
          </p:cNvSpPr>
          <p:nvPr/>
        </p:nvSpPr>
        <p:spPr bwMode="auto">
          <a:xfrm>
            <a:off x="7448061" y="3421382"/>
            <a:ext cx="1619739" cy="46037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txBody>
          <a:bodyPr wrap="none" lIns="20453" tIns="20453" rIns="20453" bIns="20453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-110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-110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-110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-110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-110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-110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-110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-110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-110" charset="-128"/>
              </a:defRPr>
            </a:lvl9pPr>
          </a:lstStyle>
          <a:p>
            <a:pPr algn="ctr" eaLnBrk="1" hangingPunct="1"/>
            <a:r>
              <a:rPr lang="en-GB" altLang="ja-JP" sz="1600">
                <a:solidFill>
                  <a:schemeClr val="accent2"/>
                </a:solidFill>
                <a:latin typeface="Source Sans Pro Semibold" panose="020B0603030403020204" pitchFamily="34" charset="0"/>
              </a:rPr>
              <a:t>Text</a:t>
            </a:r>
          </a:p>
        </p:txBody>
      </p:sp>
      <p:sp>
        <p:nvSpPr>
          <p:cNvPr id="125967" name="Rectangle 12"/>
          <p:cNvSpPr>
            <a:spLocks noChangeArrowheads="1"/>
          </p:cNvSpPr>
          <p:nvPr/>
        </p:nvSpPr>
        <p:spPr bwMode="auto">
          <a:xfrm>
            <a:off x="7448061" y="2614931"/>
            <a:ext cx="1619739" cy="46037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txBody>
          <a:bodyPr wrap="none" lIns="20453" tIns="20453" rIns="20453" bIns="20453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-110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-110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-110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-110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-110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-110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-110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-110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-110" charset="-128"/>
              </a:defRPr>
            </a:lvl9pPr>
          </a:lstStyle>
          <a:p>
            <a:pPr algn="ctr" eaLnBrk="1" hangingPunct="1"/>
            <a:r>
              <a:rPr lang="en-GB" altLang="ja-JP" sz="1600">
                <a:solidFill>
                  <a:schemeClr val="accent2"/>
                </a:solidFill>
                <a:latin typeface="Source Sans Pro Semibold" panose="020B0603030403020204" pitchFamily="34" charset="0"/>
              </a:rPr>
              <a:t>Text</a:t>
            </a:r>
          </a:p>
        </p:txBody>
      </p:sp>
      <p:sp>
        <p:nvSpPr>
          <p:cNvPr id="125968" name="Rectangle 13"/>
          <p:cNvSpPr>
            <a:spLocks noChangeArrowheads="1"/>
          </p:cNvSpPr>
          <p:nvPr/>
        </p:nvSpPr>
        <p:spPr bwMode="auto">
          <a:xfrm>
            <a:off x="7448061" y="1808481"/>
            <a:ext cx="1619739" cy="461963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txBody>
          <a:bodyPr wrap="none" lIns="20453" tIns="20453" rIns="20453" bIns="20453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-110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-110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-110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-110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-110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-110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-110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-110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-110" charset="-128"/>
              </a:defRPr>
            </a:lvl9pPr>
          </a:lstStyle>
          <a:p>
            <a:pPr algn="ctr" eaLnBrk="1" hangingPunct="1"/>
            <a:r>
              <a:rPr lang="en-GB" altLang="ja-JP" sz="1600">
                <a:solidFill>
                  <a:schemeClr val="accent2"/>
                </a:solidFill>
                <a:latin typeface="Source Sans Pro Semibold" panose="020B0603030403020204" pitchFamily="34" charset="0"/>
              </a:rPr>
              <a:t>Text</a:t>
            </a:r>
          </a:p>
        </p:txBody>
      </p:sp>
      <p:sp>
        <p:nvSpPr>
          <p:cNvPr id="125977" name="Rectangle 24"/>
          <p:cNvSpPr>
            <a:spLocks noChangeArrowheads="1"/>
          </p:cNvSpPr>
          <p:nvPr/>
        </p:nvSpPr>
        <p:spPr bwMode="auto">
          <a:xfrm>
            <a:off x="7448061" y="5034282"/>
            <a:ext cx="1619739" cy="46037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txBody>
          <a:bodyPr wrap="none" lIns="20453" tIns="20453" rIns="20453" bIns="20453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-110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-110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-110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-110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-110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-110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-110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-110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-110" charset="-128"/>
              </a:defRPr>
            </a:lvl9pPr>
          </a:lstStyle>
          <a:p>
            <a:pPr algn="ctr" eaLnBrk="1" hangingPunct="1"/>
            <a:r>
              <a:rPr lang="en-GB" altLang="ja-JP" sz="1600">
                <a:solidFill>
                  <a:schemeClr val="accent2"/>
                </a:solidFill>
                <a:latin typeface="Source Sans Pro Semibold" panose="020B0603030403020204" pitchFamily="34" charset="0"/>
              </a:rPr>
              <a:t>Text</a:t>
            </a:r>
          </a:p>
        </p:txBody>
      </p:sp>
      <p:sp>
        <p:nvSpPr>
          <p:cNvPr id="42" name="Title 3">
            <a:extLst>
              <a:ext uri="{FF2B5EF4-FFF2-40B4-BE49-F238E27FC236}">
                <a16:creationId xmlns="" xmlns:a16="http://schemas.microsoft.com/office/drawing/2014/main" id="{AEC96463-0140-614A-50CC-AA0D63B95A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826182"/>
            <a:ext cx="10515600" cy="1271332"/>
          </a:xfrm>
        </p:spPr>
        <p:txBody>
          <a:bodyPr/>
          <a:lstStyle/>
          <a:p>
            <a:r>
              <a:rPr lang="en-US" dirty="0" smtClean="0"/>
              <a:t>Decision Tree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378677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9FB9D3E1-1DF4-4D55-8A56-6666A6AA49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>
                <a:solidFill>
                  <a:srgbClr val="425563"/>
                </a:solidFill>
                <a:latin typeface="Source Sans Pro Light"/>
              </a:rPr>
              <a:t>Copyright © Hatch </a:t>
            </a:r>
            <a:r>
              <a:rPr lang="en-US" dirty="0" smtClean="0">
                <a:solidFill>
                  <a:srgbClr val="425563"/>
                </a:solidFill>
                <a:latin typeface="Source Sans Pro Light"/>
              </a:rPr>
              <a:t>2025. </a:t>
            </a:r>
            <a:r>
              <a:rPr lang="en-US" dirty="0">
                <a:solidFill>
                  <a:srgbClr val="425563"/>
                </a:solidFill>
                <a:latin typeface="Source Sans Pro Light"/>
              </a:rPr>
              <a:t>All Rights Reserved.</a:t>
            </a:r>
          </a:p>
        </p:txBody>
      </p:sp>
      <p:sp>
        <p:nvSpPr>
          <p:cNvPr id="8" name="Title 3">
            <a:extLst>
              <a:ext uri="{FF2B5EF4-FFF2-40B4-BE49-F238E27FC236}">
                <a16:creationId xmlns="" xmlns:a16="http://schemas.microsoft.com/office/drawing/2014/main" id="{AEC96463-0140-614A-50CC-AA0D63B95A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826182"/>
            <a:ext cx="10515600" cy="1271332"/>
          </a:xfrm>
        </p:spPr>
        <p:txBody>
          <a:bodyPr/>
          <a:lstStyle/>
          <a:p>
            <a:r>
              <a:rPr lang="en-US" dirty="0" smtClean="0"/>
              <a:t>Practice/Simulation</a:t>
            </a:r>
            <a:endParaRPr lang="en-US" dirty="0"/>
          </a:p>
        </p:txBody>
      </p:sp>
      <p:pic>
        <p:nvPicPr>
          <p:cNvPr id="5" name="Graphic 46">
            <a:extLst>
              <a:ext uri="{FF2B5EF4-FFF2-40B4-BE49-F238E27FC236}">
                <a16:creationId xmlns="" xmlns:a16="http://schemas.microsoft.com/office/drawing/2014/main" id="{25ED563C-AEF7-FCC2-03DD-CE6C4093EF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5219920" y="2678259"/>
            <a:ext cx="1531400" cy="1441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214642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9FB9D3E1-1DF4-4D55-8A56-6666A6AA49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>
                <a:solidFill>
                  <a:srgbClr val="425563"/>
                </a:solidFill>
                <a:latin typeface="Source Sans Pro Light"/>
              </a:rPr>
              <a:t>Copyright © Hatch </a:t>
            </a:r>
            <a:r>
              <a:rPr lang="en-US" dirty="0" smtClean="0">
                <a:solidFill>
                  <a:srgbClr val="425563"/>
                </a:solidFill>
                <a:latin typeface="Source Sans Pro Light"/>
              </a:rPr>
              <a:t>2025. </a:t>
            </a:r>
            <a:r>
              <a:rPr lang="en-US" dirty="0">
                <a:solidFill>
                  <a:srgbClr val="425563"/>
                </a:solidFill>
                <a:latin typeface="Source Sans Pro Light"/>
              </a:rPr>
              <a:t>All Rights Reserved.</a:t>
            </a:r>
          </a:p>
        </p:txBody>
      </p:sp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654925"/>
            <a:ext cx="10537556" cy="1325563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 dirty="0" smtClean="0"/>
              <a:t>Case scenarios for practice</a:t>
            </a:r>
            <a:endParaRPr lang="en-GB" altLang="en-US" dirty="0"/>
          </a:p>
        </p:txBody>
      </p:sp>
      <p:graphicFrame>
        <p:nvGraphicFramePr>
          <p:cNvPr id="27666" name="Group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2615914"/>
              </p:ext>
            </p:extLst>
          </p:nvPr>
        </p:nvGraphicFramePr>
        <p:xfrm>
          <a:off x="922215" y="1569008"/>
          <a:ext cx="10347569" cy="4275140"/>
        </p:xfrm>
        <a:graphic>
          <a:graphicData uri="http://schemas.openxmlformats.org/drawingml/2006/table">
            <a:tbl>
              <a:tblPr>
                <a:tableStyleId>{9DCAF9ED-07DC-4A11-8D7F-57B35C25682E}</a:tableStyleId>
              </a:tblPr>
              <a:tblGrid>
                <a:gridCol w="10347569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611188">
                <a:tc>
                  <a:txBody>
                    <a:bodyPr/>
                    <a:lstStyle>
                      <a:lvl1pPr marL="355600" indent="-355600" eaLnBrk="0" hangingPunct="0">
                        <a:lnSpc>
                          <a:spcPct val="106000"/>
                        </a:lnSpc>
                        <a:spcBef>
                          <a:spcPct val="80000"/>
                        </a:spcBef>
                        <a:buClr>
                          <a:schemeClr val="tx1"/>
                        </a:buClr>
                        <a:buFont typeface="Wingdings 2" pitchFamily="18" charset="2"/>
                        <a:defRPr sz="1200">
                          <a:solidFill>
                            <a:schemeClr val="tx1"/>
                          </a:solidFill>
                          <a:latin typeface="CG Omega" pitchFamily="34" charset="0"/>
                          <a:ea typeface="ＭＳ Ｐゴシック" pitchFamily="-110" charset="-128"/>
                        </a:defRPr>
                      </a:lvl1pPr>
                      <a:lvl2pPr marL="37931725" indent="-37474525" eaLnBrk="0" hangingPunct="0">
                        <a:lnSpc>
                          <a:spcPct val="106000"/>
                        </a:lnSpc>
                        <a:spcBef>
                          <a:spcPct val="80000"/>
                        </a:spcBef>
                        <a:buClr>
                          <a:schemeClr val="tx1"/>
                        </a:buClr>
                        <a:buFont typeface="Arial" charset="0"/>
                        <a:defRPr sz="1000">
                          <a:solidFill>
                            <a:schemeClr val="tx1"/>
                          </a:solidFill>
                          <a:latin typeface="CG Omega" pitchFamily="34" charset="0"/>
                          <a:ea typeface="ＭＳ Ｐゴシック" pitchFamily="-110" charset="-128"/>
                        </a:defRPr>
                      </a:lvl2pPr>
                      <a:lvl3pPr eaLnBrk="0" hangingPunct="0">
                        <a:lnSpc>
                          <a:spcPct val="106000"/>
                        </a:lnSpc>
                        <a:spcBef>
                          <a:spcPct val="40000"/>
                        </a:spcBef>
                        <a:defRPr sz="1000">
                          <a:solidFill>
                            <a:schemeClr val="tx1"/>
                          </a:solidFill>
                          <a:latin typeface="CG Omega" pitchFamily="34" charset="0"/>
                          <a:ea typeface="ＭＳ Ｐゴシック" pitchFamily="-110" charset="-128"/>
                        </a:defRPr>
                      </a:lvl3pPr>
                      <a:lvl4pPr eaLnBrk="0" hangingPunct="0">
                        <a:lnSpc>
                          <a:spcPct val="110000"/>
                        </a:lnSpc>
                        <a:spcBef>
                          <a:spcPct val="20000"/>
                        </a:spcBef>
                        <a:defRPr sz="1000">
                          <a:solidFill>
                            <a:schemeClr val="tx1"/>
                          </a:solidFill>
                          <a:latin typeface="CG Omega" pitchFamily="34" charset="0"/>
                          <a:ea typeface="ＭＳ Ｐゴシック" pitchFamily="-110" charset="-128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 sz="1000">
                          <a:solidFill>
                            <a:schemeClr val="tx1"/>
                          </a:solidFill>
                          <a:latin typeface="CG Omega" pitchFamily="34" charset="0"/>
                          <a:ea typeface="ＭＳ Ｐゴシック" pitchFamily="-110" charset="-128"/>
                        </a:defRPr>
                      </a:lvl5pPr>
                      <a:lvl6pPr marL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000">
                          <a:solidFill>
                            <a:schemeClr val="tx1"/>
                          </a:solidFill>
                          <a:latin typeface="CG Omega" pitchFamily="34" charset="0"/>
                          <a:ea typeface="ＭＳ Ｐゴシック" pitchFamily="-110" charset="-128"/>
                        </a:defRPr>
                      </a:lvl6pPr>
                      <a:lvl7pPr marL="9144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000">
                          <a:solidFill>
                            <a:schemeClr val="tx1"/>
                          </a:solidFill>
                          <a:latin typeface="CG Omega" pitchFamily="34" charset="0"/>
                          <a:ea typeface="ＭＳ Ｐゴシック" pitchFamily="-110" charset="-128"/>
                        </a:defRPr>
                      </a:lvl7pPr>
                      <a:lvl8pPr marL="1371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000">
                          <a:solidFill>
                            <a:schemeClr val="tx1"/>
                          </a:solidFill>
                          <a:latin typeface="CG Omega" pitchFamily="34" charset="0"/>
                          <a:ea typeface="ＭＳ Ｐゴシック" pitchFamily="-110" charset="-128"/>
                        </a:defRPr>
                      </a:lvl8pPr>
                      <a:lvl9pPr marL="18288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000">
                          <a:solidFill>
                            <a:schemeClr val="tx1"/>
                          </a:solidFill>
                          <a:latin typeface="CG Omega" pitchFamily="34" charset="0"/>
                          <a:ea typeface="ＭＳ Ｐゴシック" pitchFamily="-110" charset="-128"/>
                        </a:defRPr>
                      </a:lvl9pPr>
                    </a:lstStyle>
                    <a:p>
                      <a:pPr marL="355600" marR="0" lvl="0" indent="-355600" algn="l" defTabSz="914400" rtl="0" eaLnBrk="1" fontAlgn="base" latinLnBrk="0" hangingPunct="1">
                        <a:lnSpc>
                          <a:spcPct val="106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en-GB" altLang="en-US" sz="210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Source Sans Pro" panose="020B0503030403020204" pitchFamily="34" charset="0"/>
                        </a:rPr>
                        <a:t>Text</a:t>
                      </a:r>
                      <a:endParaRPr kumimoji="0" lang="en-GB" altLang="en-US" sz="21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Source Sans Pro" panose="020B0503030403020204" pitchFamily="34" charset="0"/>
                        <a:ea typeface="ＭＳ Ｐゴシック" pitchFamily="-110" charset="-128"/>
                      </a:endParaRPr>
                    </a:p>
                  </a:txBody>
                  <a:tcPr marL="61349" marR="61349" marT="54000" marB="5400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609600">
                <a:tc>
                  <a:txBody>
                    <a:bodyPr/>
                    <a:lstStyle>
                      <a:lvl1pPr marL="355600" indent="-355600" eaLnBrk="0" hangingPunct="0">
                        <a:lnSpc>
                          <a:spcPct val="106000"/>
                        </a:lnSpc>
                        <a:spcBef>
                          <a:spcPct val="80000"/>
                        </a:spcBef>
                        <a:buClr>
                          <a:schemeClr val="tx1"/>
                        </a:buClr>
                        <a:buFont typeface="Wingdings 2" pitchFamily="18" charset="2"/>
                        <a:defRPr sz="1200">
                          <a:solidFill>
                            <a:schemeClr val="tx1"/>
                          </a:solidFill>
                          <a:latin typeface="CG Omega" pitchFamily="34" charset="0"/>
                          <a:ea typeface="ＭＳ Ｐゴシック" pitchFamily="-110" charset="-128"/>
                        </a:defRPr>
                      </a:lvl1pPr>
                      <a:lvl2pPr marL="37931725" indent="-37474525" eaLnBrk="0" hangingPunct="0">
                        <a:lnSpc>
                          <a:spcPct val="106000"/>
                        </a:lnSpc>
                        <a:spcBef>
                          <a:spcPct val="80000"/>
                        </a:spcBef>
                        <a:buClr>
                          <a:schemeClr val="tx1"/>
                        </a:buClr>
                        <a:buFont typeface="Arial" charset="0"/>
                        <a:defRPr sz="1000">
                          <a:solidFill>
                            <a:schemeClr val="tx1"/>
                          </a:solidFill>
                          <a:latin typeface="CG Omega" pitchFamily="34" charset="0"/>
                          <a:ea typeface="ＭＳ Ｐゴシック" pitchFamily="-110" charset="-128"/>
                        </a:defRPr>
                      </a:lvl2pPr>
                      <a:lvl3pPr eaLnBrk="0" hangingPunct="0">
                        <a:lnSpc>
                          <a:spcPct val="106000"/>
                        </a:lnSpc>
                        <a:spcBef>
                          <a:spcPct val="40000"/>
                        </a:spcBef>
                        <a:defRPr sz="1000">
                          <a:solidFill>
                            <a:schemeClr val="tx1"/>
                          </a:solidFill>
                          <a:latin typeface="CG Omega" pitchFamily="34" charset="0"/>
                          <a:ea typeface="ＭＳ Ｐゴシック" pitchFamily="-110" charset="-128"/>
                        </a:defRPr>
                      </a:lvl3pPr>
                      <a:lvl4pPr eaLnBrk="0" hangingPunct="0">
                        <a:lnSpc>
                          <a:spcPct val="110000"/>
                        </a:lnSpc>
                        <a:spcBef>
                          <a:spcPct val="20000"/>
                        </a:spcBef>
                        <a:defRPr sz="1000">
                          <a:solidFill>
                            <a:schemeClr val="tx1"/>
                          </a:solidFill>
                          <a:latin typeface="CG Omega" pitchFamily="34" charset="0"/>
                          <a:ea typeface="ＭＳ Ｐゴシック" pitchFamily="-110" charset="-128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 sz="1000">
                          <a:solidFill>
                            <a:schemeClr val="tx1"/>
                          </a:solidFill>
                          <a:latin typeface="CG Omega" pitchFamily="34" charset="0"/>
                          <a:ea typeface="ＭＳ Ｐゴシック" pitchFamily="-110" charset="-128"/>
                        </a:defRPr>
                      </a:lvl5pPr>
                      <a:lvl6pPr marL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000">
                          <a:solidFill>
                            <a:schemeClr val="tx1"/>
                          </a:solidFill>
                          <a:latin typeface="CG Omega" pitchFamily="34" charset="0"/>
                          <a:ea typeface="ＭＳ Ｐゴシック" pitchFamily="-110" charset="-128"/>
                        </a:defRPr>
                      </a:lvl6pPr>
                      <a:lvl7pPr marL="9144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000">
                          <a:solidFill>
                            <a:schemeClr val="tx1"/>
                          </a:solidFill>
                          <a:latin typeface="CG Omega" pitchFamily="34" charset="0"/>
                          <a:ea typeface="ＭＳ Ｐゴシック" pitchFamily="-110" charset="-128"/>
                        </a:defRPr>
                      </a:lvl7pPr>
                      <a:lvl8pPr marL="1371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000">
                          <a:solidFill>
                            <a:schemeClr val="tx1"/>
                          </a:solidFill>
                          <a:latin typeface="CG Omega" pitchFamily="34" charset="0"/>
                          <a:ea typeface="ＭＳ Ｐゴシック" pitchFamily="-110" charset="-128"/>
                        </a:defRPr>
                      </a:lvl8pPr>
                      <a:lvl9pPr marL="18288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000">
                          <a:solidFill>
                            <a:schemeClr val="tx1"/>
                          </a:solidFill>
                          <a:latin typeface="CG Omega" pitchFamily="34" charset="0"/>
                          <a:ea typeface="ＭＳ Ｐゴシック" pitchFamily="-110" charset="-128"/>
                        </a:defRPr>
                      </a:lvl9pPr>
                    </a:lstStyle>
                    <a:p>
                      <a:pPr marL="355600" marR="0" lvl="0" indent="-355600" algn="l" defTabSz="914400" rtl="0" eaLnBrk="1" fontAlgn="base" latinLnBrk="0" hangingPunct="1">
                        <a:lnSpc>
                          <a:spcPct val="106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en-GB" altLang="en-US" sz="210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Source Sans Pro" panose="020B0503030403020204" pitchFamily="34" charset="0"/>
                        </a:rPr>
                        <a:t>Text</a:t>
                      </a:r>
                      <a:endParaRPr kumimoji="0" lang="en-GB" altLang="en-US" sz="2100" b="0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Source Sans Pro" panose="020B0503030403020204" pitchFamily="34" charset="0"/>
                        <a:ea typeface="ＭＳ Ｐゴシック" pitchFamily="-110" charset="-128"/>
                      </a:endParaRPr>
                    </a:p>
                  </a:txBody>
                  <a:tcPr marL="61349" marR="61349" marT="54000" marB="5400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611188">
                <a:tc>
                  <a:txBody>
                    <a:bodyPr/>
                    <a:lstStyle>
                      <a:lvl1pPr marL="355600" indent="-355600" eaLnBrk="0" hangingPunct="0">
                        <a:lnSpc>
                          <a:spcPct val="106000"/>
                        </a:lnSpc>
                        <a:spcBef>
                          <a:spcPct val="80000"/>
                        </a:spcBef>
                        <a:buClr>
                          <a:schemeClr val="tx1"/>
                        </a:buClr>
                        <a:buFont typeface="Wingdings 2" pitchFamily="18" charset="2"/>
                        <a:defRPr sz="1200">
                          <a:solidFill>
                            <a:schemeClr val="tx1"/>
                          </a:solidFill>
                          <a:latin typeface="CG Omega" pitchFamily="34" charset="0"/>
                          <a:ea typeface="ＭＳ Ｐゴシック" pitchFamily="-110" charset="-128"/>
                        </a:defRPr>
                      </a:lvl1pPr>
                      <a:lvl2pPr marL="37931725" indent="-37474525" eaLnBrk="0" hangingPunct="0">
                        <a:lnSpc>
                          <a:spcPct val="106000"/>
                        </a:lnSpc>
                        <a:spcBef>
                          <a:spcPct val="80000"/>
                        </a:spcBef>
                        <a:buClr>
                          <a:schemeClr val="tx1"/>
                        </a:buClr>
                        <a:buFont typeface="Arial" charset="0"/>
                        <a:defRPr sz="1000">
                          <a:solidFill>
                            <a:schemeClr val="tx1"/>
                          </a:solidFill>
                          <a:latin typeface="CG Omega" pitchFamily="34" charset="0"/>
                          <a:ea typeface="ＭＳ Ｐゴシック" pitchFamily="-110" charset="-128"/>
                        </a:defRPr>
                      </a:lvl2pPr>
                      <a:lvl3pPr eaLnBrk="0" hangingPunct="0">
                        <a:lnSpc>
                          <a:spcPct val="106000"/>
                        </a:lnSpc>
                        <a:spcBef>
                          <a:spcPct val="40000"/>
                        </a:spcBef>
                        <a:defRPr sz="1000">
                          <a:solidFill>
                            <a:schemeClr val="tx1"/>
                          </a:solidFill>
                          <a:latin typeface="CG Omega" pitchFamily="34" charset="0"/>
                          <a:ea typeface="ＭＳ Ｐゴシック" pitchFamily="-110" charset="-128"/>
                        </a:defRPr>
                      </a:lvl3pPr>
                      <a:lvl4pPr eaLnBrk="0" hangingPunct="0">
                        <a:lnSpc>
                          <a:spcPct val="110000"/>
                        </a:lnSpc>
                        <a:spcBef>
                          <a:spcPct val="20000"/>
                        </a:spcBef>
                        <a:defRPr sz="1000">
                          <a:solidFill>
                            <a:schemeClr val="tx1"/>
                          </a:solidFill>
                          <a:latin typeface="CG Omega" pitchFamily="34" charset="0"/>
                          <a:ea typeface="ＭＳ Ｐゴシック" pitchFamily="-110" charset="-128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 sz="1000">
                          <a:solidFill>
                            <a:schemeClr val="tx1"/>
                          </a:solidFill>
                          <a:latin typeface="CG Omega" pitchFamily="34" charset="0"/>
                          <a:ea typeface="ＭＳ Ｐゴシック" pitchFamily="-110" charset="-128"/>
                        </a:defRPr>
                      </a:lvl5pPr>
                      <a:lvl6pPr marL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000">
                          <a:solidFill>
                            <a:schemeClr val="tx1"/>
                          </a:solidFill>
                          <a:latin typeface="CG Omega" pitchFamily="34" charset="0"/>
                          <a:ea typeface="ＭＳ Ｐゴシック" pitchFamily="-110" charset="-128"/>
                        </a:defRPr>
                      </a:lvl6pPr>
                      <a:lvl7pPr marL="9144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000">
                          <a:solidFill>
                            <a:schemeClr val="tx1"/>
                          </a:solidFill>
                          <a:latin typeface="CG Omega" pitchFamily="34" charset="0"/>
                          <a:ea typeface="ＭＳ Ｐゴシック" pitchFamily="-110" charset="-128"/>
                        </a:defRPr>
                      </a:lvl7pPr>
                      <a:lvl8pPr marL="1371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000">
                          <a:solidFill>
                            <a:schemeClr val="tx1"/>
                          </a:solidFill>
                          <a:latin typeface="CG Omega" pitchFamily="34" charset="0"/>
                          <a:ea typeface="ＭＳ Ｐゴシック" pitchFamily="-110" charset="-128"/>
                        </a:defRPr>
                      </a:lvl8pPr>
                      <a:lvl9pPr marL="18288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000">
                          <a:solidFill>
                            <a:schemeClr val="tx1"/>
                          </a:solidFill>
                          <a:latin typeface="CG Omega" pitchFamily="34" charset="0"/>
                          <a:ea typeface="ＭＳ Ｐゴシック" pitchFamily="-110" charset="-128"/>
                        </a:defRPr>
                      </a:lvl9pPr>
                    </a:lstStyle>
                    <a:p>
                      <a:pPr marL="355600" marR="0" lvl="0" indent="-355600" algn="l" defTabSz="914400" rtl="0" eaLnBrk="1" fontAlgn="base" latinLnBrk="0" hangingPunct="1">
                        <a:lnSpc>
                          <a:spcPct val="106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en-GB" altLang="en-US" sz="210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Source Sans Pro" panose="020B0503030403020204" pitchFamily="34" charset="0"/>
                        </a:rPr>
                        <a:t>Text</a:t>
                      </a:r>
                      <a:endParaRPr kumimoji="0" lang="en-GB" altLang="en-US" sz="2100" b="0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Source Sans Pro" panose="020B0503030403020204" pitchFamily="34" charset="0"/>
                        <a:ea typeface="ＭＳ Ｐゴシック" pitchFamily="-110" charset="-128"/>
                      </a:endParaRPr>
                    </a:p>
                  </a:txBody>
                  <a:tcPr marL="61349" marR="61349" marT="54000" marB="5400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611188">
                <a:tc>
                  <a:txBody>
                    <a:bodyPr/>
                    <a:lstStyle>
                      <a:lvl1pPr marL="355600" indent="-355600" eaLnBrk="0" hangingPunct="0">
                        <a:lnSpc>
                          <a:spcPct val="106000"/>
                        </a:lnSpc>
                        <a:spcBef>
                          <a:spcPct val="80000"/>
                        </a:spcBef>
                        <a:buClr>
                          <a:schemeClr val="tx1"/>
                        </a:buClr>
                        <a:buFont typeface="Wingdings 2" pitchFamily="18" charset="2"/>
                        <a:defRPr sz="1200">
                          <a:solidFill>
                            <a:schemeClr val="tx1"/>
                          </a:solidFill>
                          <a:latin typeface="CG Omega" pitchFamily="34" charset="0"/>
                          <a:ea typeface="ＭＳ Ｐゴシック" pitchFamily="-110" charset="-128"/>
                        </a:defRPr>
                      </a:lvl1pPr>
                      <a:lvl2pPr marL="37931725" indent="-37474525" eaLnBrk="0" hangingPunct="0">
                        <a:lnSpc>
                          <a:spcPct val="106000"/>
                        </a:lnSpc>
                        <a:spcBef>
                          <a:spcPct val="80000"/>
                        </a:spcBef>
                        <a:buClr>
                          <a:schemeClr val="tx1"/>
                        </a:buClr>
                        <a:buFont typeface="Arial" charset="0"/>
                        <a:defRPr sz="1000">
                          <a:solidFill>
                            <a:schemeClr val="tx1"/>
                          </a:solidFill>
                          <a:latin typeface="CG Omega" pitchFamily="34" charset="0"/>
                          <a:ea typeface="ＭＳ Ｐゴシック" pitchFamily="-110" charset="-128"/>
                        </a:defRPr>
                      </a:lvl2pPr>
                      <a:lvl3pPr eaLnBrk="0" hangingPunct="0">
                        <a:lnSpc>
                          <a:spcPct val="106000"/>
                        </a:lnSpc>
                        <a:spcBef>
                          <a:spcPct val="40000"/>
                        </a:spcBef>
                        <a:defRPr sz="1000">
                          <a:solidFill>
                            <a:schemeClr val="tx1"/>
                          </a:solidFill>
                          <a:latin typeface="CG Omega" pitchFamily="34" charset="0"/>
                          <a:ea typeface="ＭＳ Ｐゴシック" pitchFamily="-110" charset="-128"/>
                        </a:defRPr>
                      </a:lvl3pPr>
                      <a:lvl4pPr eaLnBrk="0" hangingPunct="0">
                        <a:lnSpc>
                          <a:spcPct val="110000"/>
                        </a:lnSpc>
                        <a:spcBef>
                          <a:spcPct val="20000"/>
                        </a:spcBef>
                        <a:defRPr sz="1000">
                          <a:solidFill>
                            <a:schemeClr val="tx1"/>
                          </a:solidFill>
                          <a:latin typeface="CG Omega" pitchFamily="34" charset="0"/>
                          <a:ea typeface="ＭＳ Ｐゴシック" pitchFamily="-110" charset="-128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 sz="1000">
                          <a:solidFill>
                            <a:schemeClr val="tx1"/>
                          </a:solidFill>
                          <a:latin typeface="CG Omega" pitchFamily="34" charset="0"/>
                          <a:ea typeface="ＭＳ Ｐゴシック" pitchFamily="-110" charset="-128"/>
                        </a:defRPr>
                      </a:lvl5pPr>
                      <a:lvl6pPr marL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000">
                          <a:solidFill>
                            <a:schemeClr val="tx1"/>
                          </a:solidFill>
                          <a:latin typeface="CG Omega" pitchFamily="34" charset="0"/>
                          <a:ea typeface="ＭＳ Ｐゴシック" pitchFamily="-110" charset="-128"/>
                        </a:defRPr>
                      </a:lvl6pPr>
                      <a:lvl7pPr marL="9144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000">
                          <a:solidFill>
                            <a:schemeClr val="tx1"/>
                          </a:solidFill>
                          <a:latin typeface="CG Omega" pitchFamily="34" charset="0"/>
                          <a:ea typeface="ＭＳ Ｐゴシック" pitchFamily="-110" charset="-128"/>
                        </a:defRPr>
                      </a:lvl7pPr>
                      <a:lvl8pPr marL="1371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000">
                          <a:solidFill>
                            <a:schemeClr val="tx1"/>
                          </a:solidFill>
                          <a:latin typeface="CG Omega" pitchFamily="34" charset="0"/>
                          <a:ea typeface="ＭＳ Ｐゴシック" pitchFamily="-110" charset="-128"/>
                        </a:defRPr>
                      </a:lvl8pPr>
                      <a:lvl9pPr marL="18288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000">
                          <a:solidFill>
                            <a:schemeClr val="tx1"/>
                          </a:solidFill>
                          <a:latin typeface="CG Omega" pitchFamily="34" charset="0"/>
                          <a:ea typeface="ＭＳ Ｐゴシック" pitchFamily="-110" charset="-128"/>
                        </a:defRPr>
                      </a:lvl9pPr>
                    </a:lstStyle>
                    <a:p>
                      <a:pPr marL="355600" marR="0" lvl="0" indent="-355600" algn="l" defTabSz="914400" rtl="0" eaLnBrk="1" fontAlgn="base" latinLnBrk="0" hangingPunct="1">
                        <a:lnSpc>
                          <a:spcPct val="106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en-GB" altLang="en-US" sz="210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Source Sans Pro" panose="020B0503030403020204" pitchFamily="34" charset="0"/>
                        </a:rPr>
                        <a:t>Text</a:t>
                      </a:r>
                      <a:endParaRPr kumimoji="0" lang="en-GB" altLang="en-US" sz="2100" b="0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Source Sans Pro" panose="020B0503030403020204" pitchFamily="34" charset="0"/>
                        <a:ea typeface="ＭＳ Ｐゴシック" pitchFamily="-110" charset="-128"/>
                      </a:endParaRPr>
                    </a:p>
                  </a:txBody>
                  <a:tcPr marL="61349" marR="61349" marT="54000" marB="5400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611188">
                <a:tc>
                  <a:txBody>
                    <a:bodyPr/>
                    <a:lstStyle>
                      <a:lvl1pPr marL="355600" indent="-355600" eaLnBrk="0" hangingPunct="0">
                        <a:lnSpc>
                          <a:spcPct val="106000"/>
                        </a:lnSpc>
                        <a:spcBef>
                          <a:spcPct val="80000"/>
                        </a:spcBef>
                        <a:buClr>
                          <a:schemeClr val="tx1"/>
                        </a:buClr>
                        <a:buFont typeface="Wingdings 2" pitchFamily="18" charset="2"/>
                        <a:defRPr sz="1200">
                          <a:solidFill>
                            <a:schemeClr val="tx1"/>
                          </a:solidFill>
                          <a:latin typeface="CG Omega" pitchFamily="34" charset="0"/>
                          <a:ea typeface="ＭＳ Ｐゴシック" pitchFamily="-110" charset="-128"/>
                        </a:defRPr>
                      </a:lvl1pPr>
                      <a:lvl2pPr marL="37931725" indent="-37474525" eaLnBrk="0" hangingPunct="0">
                        <a:lnSpc>
                          <a:spcPct val="106000"/>
                        </a:lnSpc>
                        <a:spcBef>
                          <a:spcPct val="80000"/>
                        </a:spcBef>
                        <a:buClr>
                          <a:schemeClr val="tx1"/>
                        </a:buClr>
                        <a:buFont typeface="Arial" charset="0"/>
                        <a:defRPr sz="1000">
                          <a:solidFill>
                            <a:schemeClr val="tx1"/>
                          </a:solidFill>
                          <a:latin typeface="CG Omega" pitchFamily="34" charset="0"/>
                          <a:ea typeface="ＭＳ Ｐゴシック" pitchFamily="-110" charset="-128"/>
                        </a:defRPr>
                      </a:lvl2pPr>
                      <a:lvl3pPr eaLnBrk="0" hangingPunct="0">
                        <a:lnSpc>
                          <a:spcPct val="106000"/>
                        </a:lnSpc>
                        <a:spcBef>
                          <a:spcPct val="40000"/>
                        </a:spcBef>
                        <a:defRPr sz="1000">
                          <a:solidFill>
                            <a:schemeClr val="tx1"/>
                          </a:solidFill>
                          <a:latin typeface="CG Omega" pitchFamily="34" charset="0"/>
                          <a:ea typeface="ＭＳ Ｐゴシック" pitchFamily="-110" charset="-128"/>
                        </a:defRPr>
                      </a:lvl3pPr>
                      <a:lvl4pPr eaLnBrk="0" hangingPunct="0">
                        <a:lnSpc>
                          <a:spcPct val="110000"/>
                        </a:lnSpc>
                        <a:spcBef>
                          <a:spcPct val="20000"/>
                        </a:spcBef>
                        <a:defRPr sz="1000">
                          <a:solidFill>
                            <a:schemeClr val="tx1"/>
                          </a:solidFill>
                          <a:latin typeface="CG Omega" pitchFamily="34" charset="0"/>
                          <a:ea typeface="ＭＳ Ｐゴシック" pitchFamily="-110" charset="-128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 sz="1000">
                          <a:solidFill>
                            <a:schemeClr val="tx1"/>
                          </a:solidFill>
                          <a:latin typeface="CG Omega" pitchFamily="34" charset="0"/>
                          <a:ea typeface="ＭＳ Ｐゴシック" pitchFamily="-110" charset="-128"/>
                        </a:defRPr>
                      </a:lvl5pPr>
                      <a:lvl6pPr marL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000">
                          <a:solidFill>
                            <a:schemeClr val="tx1"/>
                          </a:solidFill>
                          <a:latin typeface="CG Omega" pitchFamily="34" charset="0"/>
                          <a:ea typeface="ＭＳ Ｐゴシック" pitchFamily="-110" charset="-128"/>
                        </a:defRPr>
                      </a:lvl6pPr>
                      <a:lvl7pPr marL="9144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000">
                          <a:solidFill>
                            <a:schemeClr val="tx1"/>
                          </a:solidFill>
                          <a:latin typeface="CG Omega" pitchFamily="34" charset="0"/>
                          <a:ea typeface="ＭＳ Ｐゴシック" pitchFamily="-110" charset="-128"/>
                        </a:defRPr>
                      </a:lvl7pPr>
                      <a:lvl8pPr marL="1371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000">
                          <a:solidFill>
                            <a:schemeClr val="tx1"/>
                          </a:solidFill>
                          <a:latin typeface="CG Omega" pitchFamily="34" charset="0"/>
                          <a:ea typeface="ＭＳ Ｐゴシック" pitchFamily="-110" charset="-128"/>
                        </a:defRPr>
                      </a:lvl8pPr>
                      <a:lvl9pPr marL="18288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000">
                          <a:solidFill>
                            <a:schemeClr val="tx1"/>
                          </a:solidFill>
                          <a:latin typeface="CG Omega" pitchFamily="34" charset="0"/>
                          <a:ea typeface="ＭＳ Ｐゴシック" pitchFamily="-110" charset="-128"/>
                        </a:defRPr>
                      </a:lvl9pPr>
                    </a:lstStyle>
                    <a:p>
                      <a:pPr marL="355600" marR="0" lvl="0" indent="-355600" algn="l" defTabSz="914400" rtl="0" eaLnBrk="1" fontAlgn="base" latinLnBrk="0" hangingPunct="1">
                        <a:lnSpc>
                          <a:spcPct val="106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en-GB" altLang="en-US" sz="210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Source Sans Pro" panose="020B0503030403020204" pitchFamily="34" charset="0"/>
                        </a:rPr>
                        <a:t>Text</a:t>
                      </a:r>
                      <a:endParaRPr kumimoji="0" lang="en-GB" altLang="en-US" sz="2100" b="0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Source Sans Pro" panose="020B0503030403020204" pitchFamily="34" charset="0"/>
                        <a:ea typeface="ＭＳ Ｐゴシック" pitchFamily="-110" charset="-128"/>
                      </a:endParaRPr>
                    </a:p>
                  </a:txBody>
                  <a:tcPr marL="61349" marR="61349" marT="54000" marB="5400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609600">
                <a:tc>
                  <a:txBody>
                    <a:bodyPr/>
                    <a:lstStyle>
                      <a:lvl1pPr marL="355600" indent="-355600" eaLnBrk="0" hangingPunct="0">
                        <a:lnSpc>
                          <a:spcPct val="106000"/>
                        </a:lnSpc>
                        <a:spcBef>
                          <a:spcPct val="80000"/>
                        </a:spcBef>
                        <a:buClr>
                          <a:schemeClr val="tx1"/>
                        </a:buClr>
                        <a:buFont typeface="Wingdings 2" pitchFamily="18" charset="2"/>
                        <a:defRPr sz="1200">
                          <a:solidFill>
                            <a:schemeClr val="tx1"/>
                          </a:solidFill>
                          <a:latin typeface="CG Omega" pitchFamily="34" charset="0"/>
                          <a:ea typeface="ＭＳ Ｐゴシック" pitchFamily="-110" charset="-128"/>
                        </a:defRPr>
                      </a:lvl1pPr>
                      <a:lvl2pPr marL="37931725" indent="-37474525" eaLnBrk="0" hangingPunct="0">
                        <a:lnSpc>
                          <a:spcPct val="106000"/>
                        </a:lnSpc>
                        <a:spcBef>
                          <a:spcPct val="80000"/>
                        </a:spcBef>
                        <a:buClr>
                          <a:schemeClr val="tx1"/>
                        </a:buClr>
                        <a:buFont typeface="Arial" charset="0"/>
                        <a:defRPr sz="1000">
                          <a:solidFill>
                            <a:schemeClr val="tx1"/>
                          </a:solidFill>
                          <a:latin typeface="CG Omega" pitchFamily="34" charset="0"/>
                          <a:ea typeface="ＭＳ Ｐゴシック" pitchFamily="-110" charset="-128"/>
                        </a:defRPr>
                      </a:lvl2pPr>
                      <a:lvl3pPr eaLnBrk="0" hangingPunct="0">
                        <a:lnSpc>
                          <a:spcPct val="106000"/>
                        </a:lnSpc>
                        <a:spcBef>
                          <a:spcPct val="40000"/>
                        </a:spcBef>
                        <a:defRPr sz="1000">
                          <a:solidFill>
                            <a:schemeClr val="tx1"/>
                          </a:solidFill>
                          <a:latin typeface="CG Omega" pitchFamily="34" charset="0"/>
                          <a:ea typeface="ＭＳ Ｐゴシック" pitchFamily="-110" charset="-128"/>
                        </a:defRPr>
                      </a:lvl3pPr>
                      <a:lvl4pPr eaLnBrk="0" hangingPunct="0">
                        <a:lnSpc>
                          <a:spcPct val="110000"/>
                        </a:lnSpc>
                        <a:spcBef>
                          <a:spcPct val="20000"/>
                        </a:spcBef>
                        <a:defRPr sz="1000">
                          <a:solidFill>
                            <a:schemeClr val="tx1"/>
                          </a:solidFill>
                          <a:latin typeface="CG Omega" pitchFamily="34" charset="0"/>
                          <a:ea typeface="ＭＳ Ｐゴシック" pitchFamily="-110" charset="-128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 sz="1000">
                          <a:solidFill>
                            <a:schemeClr val="tx1"/>
                          </a:solidFill>
                          <a:latin typeface="CG Omega" pitchFamily="34" charset="0"/>
                          <a:ea typeface="ＭＳ Ｐゴシック" pitchFamily="-110" charset="-128"/>
                        </a:defRPr>
                      </a:lvl5pPr>
                      <a:lvl6pPr marL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000">
                          <a:solidFill>
                            <a:schemeClr val="tx1"/>
                          </a:solidFill>
                          <a:latin typeface="CG Omega" pitchFamily="34" charset="0"/>
                          <a:ea typeface="ＭＳ Ｐゴシック" pitchFamily="-110" charset="-128"/>
                        </a:defRPr>
                      </a:lvl6pPr>
                      <a:lvl7pPr marL="9144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000">
                          <a:solidFill>
                            <a:schemeClr val="tx1"/>
                          </a:solidFill>
                          <a:latin typeface="CG Omega" pitchFamily="34" charset="0"/>
                          <a:ea typeface="ＭＳ Ｐゴシック" pitchFamily="-110" charset="-128"/>
                        </a:defRPr>
                      </a:lvl7pPr>
                      <a:lvl8pPr marL="1371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000">
                          <a:solidFill>
                            <a:schemeClr val="tx1"/>
                          </a:solidFill>
                          <a:latin typeface="CG Omega" pitchFamily="34" charset="0"/>
                          <a:ea typeface="ＭＳ Ｐゴシック" pitchFamily="-110" charset="-128"/>
                        </a:defRPr>
                      </a:lvl8pPr>
                      <a:lvl9pPr marL="18288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000">
                          <a:solidFill>
                            <a:schemeClr val="tx1"/>
                          </a:solidFill>
                          <a:latin typeface="CG Omega" pitchFamily="34" charset="0"/>
                          <a:ea typeface="ＭＳ Ｐゴシック" pitchFamily="-110" charset="-128"/>
                        </a:defRPr>
                      </a:lvl9pPr>
                    </a:lstStyle>
                    <a:p>
                      <a:pPr marL="355600" marR="0" lvl="0" indent="-355600" algn="l" defTabSz="914400" rtl="0" eaLnBrk="1" fontAlgn="base" latinLnBrk="0" hangingPunct="1">
                        <a:lnSpc>
                          <a:spcPct val="106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en-GB" altLang="en-US" sz="210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Source Sans Pro" panose="020B0503030403020204" pitchFamily="34" charset="0"/>
                        </a:rPr>
                        <a:t>Text</a:t>
                      </a:r>
                      <a:endParaRPr kumimoji="0" lang="en-GB" altLang="en-US" sz="2100" b="0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Source Sans Pro" panose="020B0503030403020204" pitchFamily="34" charset="0"/>
                        <a:ea typeface="ＭＳ Ｐゴシック" pitchFamily="-110" charset="-128"/>
                      </a:endParaRPr>
                    </a:p>
                  </a:txBody>
                  <a:tcPr marL="61349" marR="61349" marT="54000" marB="5400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611188">
                <a:tc>
                  <a:txBody>
                    <a:bodyPr/>
                    <a:lstStyle>
                      <a:lvl1pPr marL="355600" indent="-355600" eaLnBrk="0" hangingPunct="0">
                        <a:lnSpc>
                          <a:spcPct val="106000"/>
                        </a:lnSpc>
                        <a:spcBef>
                          <a:spcPct val="80000"/>
                        </a:spcBef>
                        <a:buClr>
                          <a:schemeClr val="tx1"/>
                        </a:buClr>
                        <a:buFont typeface="Wingdings 2" pitchFamily="18" charset="2"/>
                        <a:defRPr sz="1200">
                          <a:solidFill>
                            <a:schemeClr val="tx1"/>
                          </a:solidFill>
                          <a:latin typeface="CG Omega" pitchFamily="34" charset="0"/>
                          <a:ea typeface="ＭＳ Ｐゴシック" pitchFamily="-110" charset="-128"/>
                        </a:defRPr>
                      </a:lvl1pPr>
                      <a:lvl2pPr marL="37931725" indent="-37474525" eaLnBrk="0" hangingPunct="0">
                        <a:lnSpc>
                          <a:spcPct val="106000"/>
                        </a:lnSpc>
                        <a:spcBef>
                          <a:spcPct val="80000"/>
                        </a:spcBef>
                        <a:buClr>
                          <a:schemeClr val="tx1"/>
                        </a:buClr>
                        <a:buFont typeface="Arial" charset="0"/>
                        <a:defRPr sz="1000">
                          <a:solidFill>
                            <a:schemeClr val="tx1"/>
                          </a:solidFill>
                          <a:latin typeface="CG Omega" pitchFamily="34" charset="0"/>
                          <a:ea typeface="ＭＳ Ｐゴシック" pitchFamily="-110" charset="-128"/>
                        </a:defRPr>
                      </a:lvl2pPr>
                      <a:lvl3pPr eaLnBrk="0" hangingPunct="0">
                        <a:lnSpc>
                          <a:spcPct val="106000"/>
                        </a:lnSpc>
                        <a:spcBef>
                          <a:spcPct val="40000"/>
                        </a:spcBef>
                        <a:defRPr sz="1000">
                          <a:solidFill>
                            <a:schemeClr val="tx1"/>
                          </a:solidFill>
                          <a:latin typeface="CG Omega" pitchFamily="34" charset="0"/>
                          <a:ea typeface="ＭＳ Ｐゴシック" pitchFamily="-110" charset="-128"/>
                        </a:defRPr>
                      </a:lvl3pPr>
                      <a:lvl4pPr eaLnBrk="0" hangingPunct="0">
                        <a:lnSpc>
                          <a:spcPct val="110000"/>
                        </a:lnSpc>
                        <a:spcBef>
                          <a:spcPct val="20000"/>
                        </a:spcBef>
                        <a:defRPr sz="1000">
                          <a:solidFill>
                            <a:schemeClr val="tx1"/>
                          </a:solidFill>
                          <a:latin typeface="CG Omega" pitchFamily="34" charset="0"/>
                          <a:ea typeface="ＭＳ Ｐゴシック" pitchFamily="-110" charset="-128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 sz="1000">
                          <a:solidFill>
                            <a:schemeClr val="tx1"/>
                          </a:solidFill>
                          <a:latin typeface="CG Omega" pitchFamily="34" charset="0"/>
                          <a:ea typeface="ＭＳ Ｐゴシック" pitchFamily="-110" charset="-128"/>
                        </a:defRPr>
                      </a:lvl5pPr>
                      <a:lvl6pPr marL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000">
                          <a:solidFill>
                            <a:schemeClr val="tx1"/>
                          </a:solidFill>
                          <a:latin typeface="CG Omega" pitchFamily="34" charset="0"/>
                          <a:ea typeface="ＭＳ Ｐゴシック" pitchFamily="-110" charset="-128"/>
                        </a:defRPr>
                      </a:lvl6pPr>
                      <a:lvl7pPr marL="9144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000">
                          <a:solidFill>
                            <a:schemeClr val="tx1"/>
                          </a:solidFill>
                          <a:latin typeface="CG Omega" pitchFamily="34" charset="0"/>
                          <a:ea typeface="ＭＳ Ｐゴシック" pitchFamily="-110" charset="-128"/>
                        </a:defRPr>
                      </a:lvl7pPr>
                      <a:lvl8pPr marL="1371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000">
                          <a:solidFill>
                            <a:schemeClr val="tx1"/>
                          </a:solidFill>
                          <a:latin typeface="CG Omega" pitchFamily="34" charset="0"/>
                          <a:ea typeface="ＭＳ Ｐゴシック" pitchFamily="-110" charset="-128"/>
                        </a:defRPr>
                      </a:lvl8pPr>
                      <a:lvl9pPr marL="18288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000">
                          <a:solidFill>
                            <a:schemeClr val="tx1"/>
                          </a:solidFill>
                          <a:latin typeface="CG Omega" pitchFamily="34" charset="0"/>
                          <a:ea typeface="ＭＳ Ｐゴシック" pitchFamily="-110" charset="-128"/>
                        </a:defRPr>
                      </a:lvl9pPr>
                    </a:lstStyle>
                    <a:p>
                      <a:pPr marL="355600" marR="0" lvl="0" indent="-355600" algn="l" defTabSz="914400" rtl="0" eaLnBrk="1" fontAlgn="base" latinLnBrk="0" hangingPunct="1">
                        <a:lnSpc>
                          <a:spcPct val="106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en-GB" altLang="en-US" sz="210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Source Sans Pro" panose="020B0503030403020204" pitchFamily="34" charset="0"/>
                        </a:rPr>
                        <a:t>Text</a:t>
                      </a:r>
                      <a:endParaRPr kumimoji="0" lang="en-GB" altLang="en-US" sz="2100" b="0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Source Sans Pro" panose="020B0503030403020204" pitchFamily="34" charset="0"/>
                        <a:ea typeface="ＭＳ Ｐゴシック" pitchFamily="-110" charset="-128"/>
                      </a:endParaRPr>
                    </a:p>
                  </a:txBody>
                  <a:tcPr marL="61349" marR="61349" marT="54000" marB="5400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9282364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C1FCBD26-1907-501F-1644-88697330726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en-US" sz="5400" dirty="0" smtClean="0"/>
              <a:t>Debrief/Key Takeaways</a:t>
            </a:r>
            <a:endParaRPr lang="en-US" sz="5400" dirty="0"/>
          </a:p>
        </p:txBody>
      </p:sp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B4DBFA8C-E973-1445-6C6E-30CA58DBE5E3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en-US" dirty="0">
                <a:solidFill>
                  <a:schemeClr val="tx1"/>
                </a:solidFill>
              </a:rPr>
              <a:t>Copyright © Hatch 2025. All Rights Reserved.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="" xmlns:a16="http://schemas.microsoft.com/office/drawing/2014/main" id="{87742C7B-2289-3B02-A57B-92CC6BB40D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Section 4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448560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9670380D-F129-79D5-60C0-D65C73BA8DF5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en-US" dirty="0"/>
              <a:t>Copyright © Hatch </a:t>
            </a:r>
            <a:r>
              <a:rPr lang="en-US" dirty="0" smtClean="0"/>
              <a:t>2025. </a:t>
            </a:r>
            <a:r>
              <a:rPr lang="en-US" dirty="0"/>
              <a:t>All Rights Reserved.</a:t>
            </a:r>
          </a:p>
        </p:txBody>
      </p:sp>
      <p:sp>
        <p:nvSpPr>
          <p:cNvPr id="5" name="Title 4">
            <a:extLst>
              <a:ext uri="{FF2B5EF4-FFF2-40B4-BE49-F238E27FC236}">
                <a16:creationId xmlns="" xmlns:a16="http://schemas.microsoft.com/office/drawing/2014/main" id="{AC1DA90F-CFF7-5699-89BE-B7456D8B3D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5790" y="510086"/>
            <a:ext cx="10473776" cy="1291588"/>
          </a:xfrm>
        </p:spPr>
        <p:txBody>
          <a:bodyPr/>
          <a:lstStyle/>
          <a:p>
            <a:r>
              <a:rPr lang="en-CA" dirty="0" smtClean="0"/>
              <a:t>Recap/Key Takeaways</a:t>
            </a:r>
            <a:endParaRPr lang="en-US" dirty="0"/>
          </a:p>
        </p:txBody>
      </p:sp>
      <p:sp>
        <p:nvSpPr>
          <p:cNvPr id="6" name="Picture Placeholder 5">
            <a:extLst>
              <a:ext uri="{FF2B5EF4-FFF2-40B4-BE49-F238E27FC236}">
                <a16:creationId xmlns="" xmlns:a16="http://schemas.microsoft.com/office/drawing/2014/main" id="{8614453C-9ECB-3AAE-C517-DFCBDDC61980}"/>
              </a:ext>
            </a:extLst>
          </p:cNvPr>
          <p:cNvSpPr>
            <a:spLocks noGrp="1"/>
          </p:cNvSpPr>
          <p:nvPr>
            <p:ph type="pic" idx="1"/>
          </p:nvPr>
        </p:nvSpPr>
        <p:spPr/>
        <p:txBody>
          <a:bodyPr/>
          <a:lstStyle/>
          <a:p>
            <a:endParaRPr lang="en-US" dirty="0"/>
          </a:p>
        </p:txBody>
      </p:sp>
      <p:grpSp>
        <p:nvGrpSpPr>
          <p:cNvPr id="7" name="Group 49">
            <a:extLst>
              <a:ext uri="{FF2B5EF4-FFF2-40B4-BE49-F238E27FC236}">
                <a16:creationId xmlns="" xmlns:a16="http://schemas.microsoft.com/office/drawing/2014/main" id="{DC671F50-60D7-F60D-C123-72BC7595AD7D}"/>
              </a:ext>
            </a:extLst>
          </p:cNvPr>
          <p:cNvGrpSpPr/>
          <p:nvPr/>
        </p:nvGrpSpPr>
        <p:grpSpPr>
          <a:xfrm>
            <a:off x="1463477" y="1826563"/>
            <a:ext cx="4274043" cy="506565"/>
            <a:chOff x="1270277" y="1192718"/>
            <a:chExt cx="3205532" cy="379924"/>
          </a:xfrm>
        </p:grpSpPr>
        <p:sp>
          <p:nvSpPr>
            <p:cNvPr id="8" name="Text Placeholder 3">
              <a:extLst>
                <a:ext uri="{FF2B5EF4-FFF2-40B4-BE49-F238E27FC236}">
                  <a16:creationId xmlns="" xmlns:a16="http://schemas.microsoft.com/office/drawing/2014/main" id="{8B306301-70AD-8297-D431-E40332147011}"/>
                </a:ext>
              </a:extLst>
            </p:cNvPr>
            <p:cNvSpPr txBox="1">
              <a:spLocks/>
            </p:cNvSpPr>
            <p:nvPr/>
          </p:nvSpPr>
          <p:spPr>
            <a:xfrm>
              <a:off x="1270277" y="1192718"/>
              <a:ext cx="977431" cy="215492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19170">
                <a:spcBef>
                  <a:spcPct val="20000"/>
                </a:spcBef>
                <a:defRPr/>
              </a:pPr>
              <a:r>
                <a:rPr lang="en-US" sz="1867" b="1" dirty="0">
                  <a:solidFill>
                    <a:schemeClr val="tx2"/>
                  </a:solidFill>
                  <a:latin typeface="+mj-lt"/>
                </a:rPr>
                <a:t>Number One</a:t>
              </a:r>
            </a:p>
          </p:txBody>
        </p:sp>
        <p:sp>
          <p:nvSpPr>
            <p:cNvPr id="9" name="Text Placeholder 3">
              <a:extLst>
                <a:ext uri="{FF2B5EF4-FFF2-40B4-BE49-F238E27FC236}">
                  <a16:creationId xmlns="" xmlns:a16="http://schemas.microsoft.com/office/drawing/2014/main" id="{736029BD-D8D3-8237-2689-29C6B099589C}"/>
                </a:ext>
              </a:extLst>
            </p:cNvPr>
            <p:cNvSpPr txBox="1">
              <a:spLocks/>
            </p:cNvSpPr>
            <p:nvPr/>
          </p:nvSpPr>
          <p:spPr>
            <a:xfrm>
              <a:off x="1270277" y="1418801"/>
              <a:ext cx="3205532" cy="153841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19170">
                <a:spcBef>
                  <a:spcPct val="20000"/>
                </a:spcBef>
                <a:defRPr/>
              </a:pPr>
              <a:r>
                <a:rPr lang="en-US" sz="1333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Insert text here</a:t>
              </a:r>
              <a:endParaRPr lang="en-US" sz="1333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10" name="Group 52">
            <a:extLst>
              <a:ext uri="{FF2B5EF4-FFF2-40B4-BE49-F238E27FC236}">
                <a16:creationId xmlns="" xmlns:a16="http://schemas.microsoft.com/office/drawing/2014/main" id="{680E44ED-D3F0-882A-B5A3-4B07DEB6F7F0}"/>
              </a:ext>
            </a:extLst>
          </p:cNvPr>
          <p:cNvGrpSpPr/>
          <p:nvPr/>
        </p:nvGrpSpPr>
        <p:grpSpPr>
          <a:xfrm>
            <a:off x="1463477" y="2928705"/>
            <a:ext cx="4274043" cy="506565"/>
            <a:chOff x="1270277" y="2114430"/>
            <a:chExt cx="3205532" cy="379924"/>
          </a:xfrm>
        </p:grpSpPr>
        <p:sp>
          <p:nvSpPr>
            <p:cNvPr id="11" name="Text Placeholder 3">
              <a:extLst>
                <a:ext uri="{FF2B5EF4-FFF2-40B4-BE49-F238E27FC236}">
                  <a16:creationId xmlns="" xmlns:a16="http://schemas.microsoft.com/office/drawing/2014/main" id="{BD469068-8A12-FAE3-E5D8-BA48301B3C83}"/>
                </a:ext>
              </a:extLst>
            </p:cNvPr>
            <p:cNvSpPr txBox="1">
              <a:spLocks/>
            </p:cNvSpPr>
            <p:nvPr/>
          </p:nvSpPr>
          <p:spPr>
            <a:xfrm>
              <a:off x="1270277" y="2114430"/>
              <a:ext cx="984693" cy="215492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19170">
                <a:spcBef>
                  <a:spcPct val="20000"/>
                </a:spcBef>
                <a:defRPr/>
              </a:pPr>
              <a:r>
                <a:rPr lang="en-US" sz="1867" b="1" dirty="0">
                  <a:solidFill>
                    <a:schemeClr val="accent1"/>
                  </a:solidFill>
                  <a:latin typeface="+mj-lt"/>
                </a:rPr>
                <a:t>Number Two</a:t>
              </a:r>
            </a:p>
          </p:txBody>
        </p:sp>
        <p:sp>
          <p:nvSpPr>
            <p:cNvPr id="12" name="Text Placeholder 3">
              <a:extLst>
                <a:ext uri="{FF2B5EF4-FFF2-40B4-BE49-F238E27FC236}">
                  <a16:creationId xmlns="" xmlns:a16="http://schemas.microsoft.com/office/drawing/2014/main" id="{EBD033A2-CAFD-64CA-7C25-E1DEE5623CF8}"/>
                </a:ext>
              </a:extLst>
            </p:cNvPr>
            <p:cNvSpPr txBox="1">
              <a:spLocks/>
            </p:cNvSpPr>
            <p:nvPr/>
          </p:nvSpPr>
          <p:spPr>
            <a:xfrm>
              <a:off x="1270277" y="2340513"/>
              <a:ext cx="3205532" cy="153841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19170">
                <a:spcBef>
                  <a:spcPct val="20000"/>
                </a:spcBef>
                <a:defRPr/>
              </a:pPr>
              <a:r>
                <a:rPr lang="en-US" sz="1333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Insert text here</a:t>
              </a:r>
              <a:endParaRPr lang="en-US" sz="1333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13" name="Group 58">
            <a:extLst>
              <a:ext uri="{FF2B5EF4-FFF2-40B4-BE49-F238E27FC236}">
                <a16:creationId xmlns="" xmlns:a16="http://schemas.microsoft.com/office/drawing/2014/main" id="{E22A15A5-3DAF-6C52-8449-761040C97A7E}"/>
              </a:ext>
            </a:extLst>
          </p:cNvPr>
          <p:cNvGrpSpPr/>
          <p:nvPr/>
        </p:nvGrpSpPr>
        <p:grpSpPr>
          <a:xfrm>
            <a:off x="1463477" y="4019298"/>
            <a:ext cx="4274043" cy="506565"/>
            <a:chOff x="1270277" y="3036142"/>
            <a:chExt cx="3205532" cy="379924"/>
          </a:xfrm>
        </p:grpSpPr>
        <p:sp>
          <p:nvSpPr>
            <p:cNvPr id="14" name="Text Placeholder 3">
              <a:extLst>
                <a:ext uri="{FF2B5EF4-FFF2-40B4-BE49-F238E27FC236}">
                  <a16:creationId xmlns="" xmlns:a16="http://schemas.microsoft.com/office/drawing/2014/main" id="{CE6E91E8-89C9-B4C6-58F1-ABBA58E8246E}"/>
                </a:ext>
              </a:extLst>
            </p:cNvPr>
            <p:cNvSpPr txBox="1">
              <a:spLocks/>
            </p:cNvSpPr>
            <p:nvPr/>
          </p:nvSpPr>
          <p:spPr>
            <a:xfrm>
              <a:off x="1270277" y="3036142"/>
              <a:ext cx="1105495" cy="215492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19170">
                <a:spcBef>
                  <a:spcPct val="20000"/>
                </a:spcBef>
                <a:defRPr/>
              </a:pPr>
              <a:r>
                <a:rPr lang="en-US" sz="1867" b="1" dirty="0">
                  <a:solidFill>
                    <a:schemeClr val="accent2">
                      <a:lumMod val="60000"/>
                      <a:lumOff val="40000"/>
                    </a:schemeClr>
                  </a:solidFill>
                  <a:latin typeface="+mj-lt"/>
                </a:rPr>
                <a:t>Number Three</a:t>
              </a:r>
            </a:p>
          </p:txBody>
        </p:sp>
        <p:sp>
          <p:nvSpPr>
            <p:cNvPr id="15" name="Text Placeholder 3">
              <a:extLst>
                <a:ext uri="{FF2B5EF4-FFF2-40B4-BE49-F238E27FC236}">
                  <a16:creationId xmlns="" xmlns:a16="http://schemas.microsoft.com/office/drawing/2014/main" id="{71D1F26D-EEBD-8129-BD91-F254B4358EB6}"/>
                </a:ext>
              </a:extLst>
            </p:cNvPr>
            <p:cNvSpPr txBox="1">
              <a:spLocks/>
            </p:cNvSpPr>
            <p:nvPr/>
          </p:nvSpPr>
          <p:spPr>
            <a:xfrm>
              <a:off x="1270277" y="3262225"/>
              <a:ext cx="3205532" cy="153841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19170">
                <a:spcBef>
                  <a:spcPct val="20000"/>
                </a:spcBef>
                <a:defRPr/>
              </a:pPr>
              <a:r>
                <a:rPr lang="en-US" sz="1333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Insert text here</a:t>
              </a:r>
              <a:endParaRPr lang="en-US" sz="1333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16" name="Group 61">
            <a:extLst>
              <a:ext uri="{FF2B5EF4-FFF2-40B4-BE49-F238E27FC236}">
                <a16:creationId xmlns="" xmlns:a16="http://schemas.microsoft.com/office/drawing/2014/main" id="{4B3C68AF-7E60-B812-6FA6-49236CD75430}"/>
              </a:ext>
            </a:extLst>
          </p:cNvPr>
          <p:cNvGrpSpPr/>
          <p:nvPr/>
        </p:nvGrpSpPr>
        <p:grpSpPr>
          <a:xfrm>
            <a:off x="1463477" y="5080054"/>
            <a:ext cx="4274043" cy="491301"/>
            <a:chOff x="1270277" y="3047590"/>
            <a:chExt cx="3205532" cy="368476"/>
          </a:xfrm>
        </p:grpSpPr>
        <p:sp>
          <p:nvSpPr>
            <p:cNvPr id="17" name="Text Placeholder 3">
              <a:extLst>
                <a:ext uri="{FF2B5EF4-FFF2-40B4-BE49-F238E27FC236}">
                  <a16:creationId xmlns="" xmlns:a16="http://schemas.microsoft.com/office/drawing/2014/main" id="{C258C335-4677-B694-E543-B238D682B682}"/>
                </a:ext>
              </a:extLst>
            </p:cNvPr>
            <p:cNvSpPr txBox="1">
              <a:spLocks/>
            </p:cNvSpPr>
            <p:nvPr/>
          </p:nvSpPr>
          <p:spPr>
            <a:xfrm>
              <a:off x="1270277" y="3047590"/>
              <a:ext cx="1015134" cy="215492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19170">
                <a:spcBef>
                  <a:spcPct val="20000"/>
                </a:spcBef>
                <a:defRPr/>
              </a:pPr>
              <a:r>
                <a:rPr lang="en-US" sz="1867" b="1" dirty="0">
                  <a:solidFill>
                    <a:schemeClr val="accent2">
                      <a:lumMod val="40000"/>
                      <a:lumOff val="60000"/>
                    </a:schemeClr>
                  </a:solidFill>
                  <a:latin typeface="+mj-lt"/>
                </a:rPr>
                <a:t>Number Four</a:t>
              </a:r>
            </a:p>
          </p:txBody>
        </p:sp>
        <p:sp>
          <p:nvSpPr>
            <p:cNvPr id="18" name="Text Placeholder 3">
              <a:extLst>
                <a:ext uri="{FF2B5EF4-FFF2-40B4-BE49-F238E27FC236}">
                  <a16:creationId xmlns="" xmlns:a16="http://schemas.microsoft.com/office/drawing/2014/main" id="{CA7DE4F3-4435-5B0E-93A9-96A94D18A2D4}"/>
                </a:ext>
              </a:extLst>
            </p:cNvPr>
            <p:cNvSpPr txBox="1">
              <a:spLocks/>
            </p:cNvSpPr>
            <p:nvPr/>
          </p:nvSpPr>
          <p:spPr>
            <a:xfrm>
              <a:off x="1270277" y="3262225"/>
              <a:ext cx="3205532" cy="153841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19170">
                <a:spcBef>
                  <a:spcPct val="20000"/>
                </a:spcBef>
                <a:defRPr/>
              </a:pPr>
              <a:r>
                <a:rPr lang="en-US" sz="1333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Insert text here</a:t>
              </a:r>
              <a:endParaRPr lang="en-US" sz="1333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sp>
        <p:nvSpPr>
          <p:cNvPr id="19" name="Freeform 45">
            <a:extLst>
              <a:ext uri="{FF2B5EF4-FFF2-40B4-BE49-F238E27FC236}">
                <a16:creationId xmlns="" xmlns:a16="http://schemas.microsoft.com/office/drawing/2014/main" id="{D2BD2C8F-4237-269C-F569-8C360AD60E19}"/>
              </a:ext>
            </a:extLst>
          </p:cNvPr>
          <p:cNvSpPr>
            <a:spLocks noEditPoints="1"/>
          </p:cNvSpPr>
          <p:nvPr/>
        </p:nvSpPr>
        <p:spPr bwMode="auto">
          <a:xfrm>
            <a:off x="935280" y="1755748"/>
            <a:ext cx="414624" cy="414624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tx2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20" name="Freeform 45">
            <a:extLst>
              <a:ext uri="{FF2B5EF4-FFF2-40B4-BE49-F238E27FC236}">
                <a16:creationId xmlns="" xmlns:a16="http://schemas.microsoft.com/office/drawing/2014/main" id="{584A0D10-92C2-436C-2FBA-7F102B740521}"/>
              </a:ext>
            </a:extLst>
          </p:cNvPr>
          <p:cNvSpPr>
            <a:spLocks noEditPoints="1"/>
          </p:cNvSpPr>
          <p:nvPr/>
        </p:nvSpPr>
        <p:spPr bwMode="auto">
          <a:xfrm>
            <a:off x="935280" y="2860685"/>
            <a:ext cx="414624" cy="414624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/>
          </a:p>
        </p:txBody>
      </p:sp>
      <p:sp>
        <p:nvSpPr>
          <p:cNvPr id="21" name="Freeform 45">
            <a:extLst>
              <a:ext uri="{FF2B5EF4-FFF2-40B4-BE49-F238E27FC236}">
                <a16:creationId xmlns="" xmlns:a16="http://schemas.microsoft.com/office/drawing/2014/main" id="{FDFBDFB2-E9ED-C1FB-ED66-0194DAD81432}"/>
              </a:ext>
            </a:extLst>
          </p:cNvPr>
          <p:cNvSpPr>
            <a:spLocks noEditPoints="1"/>
          </p:cNvSpPr>
          <p:nvPr/>
        </p:nvSpPr>
        <p:spPr bwMode="auto">
          <a:xfrm>
            <a:off x="935280" y="3971389"/>
            <a:ext cx="414624" cy="414624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22" name="Freeform 45">
            <a:extLst>
              <a:ext uri="{FF2B5EF4-FFF2-40B4-BE49-F238E27FC236}">
                <a16:creationId xmlns="" xmlns:a16="http://schemas.microsoft.com/office/drawing/2014/main" id="{13D70647-5971-E405-23DB-B0CA77976D0F}"/>
              </a:ext>
            </a:extLst>
          </p:cNvPr>
          <p:cNvSpPr>
            <a:spLocks noEditPoints="1"/>
          </p:cNvSpPr>
          <p:nvPr/>
        </p:nvSpPr>
        <p:spPr bwMode="auto">
          <a:xfrm>
            <a:off x="935280" y="4996770"/>
            <a:ext cx="414624" cy="414624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/>
          </a:p>
        </p:txBody>
      </p:sp>
    </p:spTree>
    <p:extLst>
      <p:ext uri="{BB962C8B-B14F-4D97-AF65-F5344CB8AC3E}">
        <p14:creationId xmlns:p14="http://schemas.microsoft.com/office/powerpoint/2010/main" val="295335763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Rectangle 54"/>
          <p:cNvSpPr/>
          <p:nvPr/>
        </p:nvSpPr>
        <p:spPr>
          <a:xfrm>
            <a:off x="9144000" y="2173885"/>
            <a:ext cx="3048000" cy="2032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grpSp>
        <p:nvGrpSpPr>
          <p:cNvPr id="2" name="Group 98"/>
          <p:cNvGrpSpPr/>
          <p:nvPr/>
        </p:nvGrpSpPr>
        <p:grpSpPr>
          <a:xfrm>
            <a:off x="6096000" y="2173885"/>
            <a:ext cx="3356304" cy="2032000"/>
            <a:chOff x="4572000" y="1605014"/>
            <a:chExt cx="2517228" cy="1524000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52" name="Rectangle 51"/>
            <p:cNvSpPr/>
            <p:nvPr/>
          </p:nvSpPr>
          <p:spPr>
            <a:xfrm>
              <a:off x="4572000" y="1605014"/>
              <a:ext cx="2286000" cy="1524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/>
            </a:p>
          </p:txBody>
        </p:sp>
        <p:sp>
          <p:nvSpPr>
            <p:cNvPr id="63" name="Isosceles Triangle 62"/>
            <p:cNvSpPr/>
            <p:nvPr/>
          </p:nvSpPr>
          <p:spPr>
            <a:xfrm rot="5400000">
              <a:off x="6783114" y="2594300"/>
              <a:ext cx="381000" cy="23122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/>
            </a:p>
          </p:txBody>
        </p:sp>
      </p:grpSp>
      <p:grpSp>
        <p:nvGrpSpPr>
          <p:cNvPr id="3" name="Group 97"/>
          <p:cNvGrpSpPr/>
          <p:nvPr/>
        </p:nvGrpSpPr>
        <p:grpSpPr>
          <a:xfrm>
            <a:off x="3048000" y="2173885"/>
            <a:ext cx="3356304" cy="2032000"/>
            <a:chOff x="2286000" y="1605014"/>
            <a:chExt cx="2517228" cy="1524000"/>
          </a:xfrm>
          <a:solidFill>
            <a:schemeClr val="accent1"/>
          </a:solidFill>
        </p:grpSpPr>
        <p:sp>
          <p:nvSpPr>
            <p:cNvPr id="49" name="Rectangle 48"/>
            <p:cNvSpPr/>
            <p:nvPr/>
          </p:nvSpPr>
          <p:spPr>
            <a:xfrm>
              <a:off x="2286000" y="1605014"/>
              <a:ext cx="2286000" cy="1524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/>
            </a:p>
          </p:txBody>
        </p:sp>
        <p:sp>
          <p:nvSpPr>
            <p:cNvPr id="65" name="Isosceles Triangle 64"/>
            <p:cNvSpPr/>
            <p:nvPr/>
          </p:nvSpPr>
          <p:spPr>
            <a:xfrm rot="5400000">
              <a:off x="4497114" y="1832300"/>
              <a:ext cx="381000" cy="23122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/>
            </a:p>
          </p:txBody>
        </p:sp>
      </p:grpSp>
      <p:grpSp>
        <p:nvGrpSpPr>
          <p:cNvPr id="4" name="Group 96"/>
          <p:cNvGrpSpPr/>
          <p:nvPr/>
        </p:nvGrpSpPr>
        <p:grpSpPr>
          <a:xfrm>
            <a:off x="0" y="2173885"/>
            <a:ext cx="3352800" cy="2032000"/>
            <a:chOff x="0" y="1605014"/>
            <a:chExt cx="2514600" cy="1524000"/>
          </a:xfrm>
          <a:solidFill>
            <a:schemeClr val="accent2"/>
          </a:solidFill>
        </p:grpSpPr>
        <p:sp>
          <p:nvSpPr>
            <p:cNvPr id="46" name="Rectangle 45"/>
            <p:cNvSpPr/>
            <p:nvPr/>
          </p:nvSpPr>
          <p:spPr>
            <a:xfrm>
              <a:off x="0" y="1605014"/>
              <a:ext cx="2286000" cy="1524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/>
            </a:p>
          </p:txBody>
        </p:sp>
        <p:sp>
          <p:nvSpPr>
            <p:cNvPr id="62" name="Isosceles Triangle 61"/>
            <p:cNvSpPr/>
            <p:nvPr/>
          </p:nvSpPr>
          <p:spPr>
            <a:xfrm rot="5400000">
              <a:off x="2208486" y="2594300"/>
              <a:ext cx="381000" cy="23122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/>
            </a:p>
          </p:txBody>
        </p:sp>
      </p:grpSp>
      <p:grpSp>
        <p:nvGrpSpPr>
          <p:cNvPr id="5" name="Group 72"/>
          <p:cNvGrpSpPr/>
          <p:nvPr/>
        </p:nvGrpSpPr>
        <p:grpSpPr>
          <a:xfrm>
            <a:off x="3613379" y="2988824"/>
            <a:ext cx="1917243" cy="465256"/>
            <a:chOff x="5478290" y="1548154"/>
            <a:chExt cx="1437932" cy="348942"/>
          </a:xfrm>
        </p:grpSpPr>
        <p:sp>
          <p:nvSpPr>
            <p:cNvPr id="74" name="Text Placeholder 3"/>
            <p:cNvSpPr txBox="1">
              <a:spLocks/>
            </p:cNvSpPr>
            <p:nvPr/>
          </p:nvSpPr>
          <p:spPr>
            <a:xfrm>
              <a:off x="5799309" y="1548154"/>
              <a:ext cx="795892" cy="184666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1219170">
                <a:spcBef>
                  <a:spcPct val="20000"/>
                </a:spcBef>
                <a:defRPr/>
              </a:pPr>
              <a:r>
                <a:rPr lang="en-US" sz="1600" b="1" dirty="0">
                  <a:solidFill>
                    <a:schemeClr val="bg1"/>
                  </a:solidFill>
                </a:rPr>
                <a:t>Question </a:t>
              </a:r>
              <a:r>
                <a:rPr lang="en-US" sz="1600" b="1" dirty="0" smtClean="0">
                  <a:solidFill>
                    <a:schemeClr val="bg1"/>
                  </a:solidFill>
                </a:rPr>
                <a:t>2</a:t>
              </a:r>
              <a:endParaRPr lang="en-US" sz="1600" b="1" dirty="0">
                <a:solidFill>
                  <a:schemeClr val="bg1"/>
                </a:solidFill>
              </a:endParaRPr>
            </a:p>
          </p:txBody>
        </p:sp>
        <p:sp>
          <p:nvSpPr>
            <p:cNvPr id="75" name="Text Placeholder 3"/>
            <p:cNvSpPr txBox="1">
              <a:spLocks/>
            </p:cNvSpPr>
            <p:nvPr/>
          </p:nvSpPr>
          <p:spPr>
            <a:xfrm>
              <a:off x="5478290" y="1743255"/>
              <a:ext cx="1437932" cy="153841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1219170">
                <a:spcBef>
                  <a:spcPct val="20000"/>
                </a:spcBef>
                <a:defRPr/>
              </a:pPr>
              <a:r>
                <a:rPr lang="en-US" sz="1333" dirty="0">
                  <a:solidFill>
                    <a:schemeClr val="bg1"/>
                  </a:solidFill>
                </a:rPr>
                <a:t>Insert text</a:t>
              </a:r>
              <a:endParaRPr lang="en-US" sz="1333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" name="Group 72"/>
          <p:cNvGrpSpPr/>
          <p:nvPr/>
        </p:nvGrpSpPr>
        <p:grpSpPr>
          <a:xfrm>
            <a:off x="6544006" y="2990956"/>
            <a:ext cx="2088405" cy="460992"/>
            <a:chOff x="5361856" y="1537993"/>
            <a:chExt cx="1566304" cy="345744"/>
          </a:xfrm>
        </p:grpSpPr>
        <p:sp>
          <p:nvSpPr>
            <p:cNvPr id="77" name="Text Placeholder 3"/>
            <p:cNvSpPr txBox="1">
              <a:spLocks/>
            </p:cNvSpPr>
            <p:nvPr/>
          </p:nvSpPr>
          <p:spPr>
            <a:xfrm>
              <a:off x="5747063" y="1537993"/>
              <a:ext cx="795892" cy="184666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1219170">
                <a:spcBef>
                  <a:spcPct val="20000"/>
                </a:spcBef>
                <a:defRPr/>
              </a:pPr>
              <a:r>
                <a:rPr lang="en-US" sz="1600" b="1" dirty="0">
                  <a:solidFill>
                    <a:schemeClr val="bg1"/>
                  </a:solidFill>
                </a:rPr>
                <a:t>Question </a:t>
              </a:r>
              <a:r>
                <a:rPr lang="en-US" sz="1600" b="1" dirty="0" smtClean="0">
                  <a:solidFill>
                    <a:schemeClr val="bg1"/>
                  </a:solidFill>
                </a:rPr>
                <a:t>3</a:t>
              </a:r>
              <a:endParaRPr lang="en-US" sz="1600" b="1" dirty="0">
                <a:solidFill>
                  <a:schemeClr val="bg1"/>
                </a:solidFill>
              </a:endParaRPr>
            </a:p>
          </p:txBody>
        </p:sp>
        <p:sp>
          <p:nvSpPr>
            <p:cNvPr id="78" name="Text Placeholder 3"/>
            <p:cNvSpPr txBox="1">
              <a:spLocks/>
            </p:cNvSpPr>
            <p:nvPr/>
          </p:nvSpPr>
          <p:spPr>
            <a:xfrm>
              <a:off x="5361856" y="1729896"/>
              <a:ext cx="1566304" cy="153841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1219170">
                <a:spcBef>
                  <a:spcPct val="20000"/>
                </a:spcBef>
                <a:defRPr/>
              </a:pPr>
              <a:r>
                <a:rPr lang="en-US" sz="1333" dirty="0">
                  <a:solidFill>
                    <a:schemeClr val="bg1"/>
                  </a:solidFill>
                </a:rPr>
                <a:t>Insert text</a:t>
              </a:r>
              <a:endParaRPr lang="en-US" sz="1333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9" name="Group 72"/>
          <p:cNvGrpSpPr/>
          <p:nvPr/>
        </p:nvGrpSpPr>
        <p:grpSpPr>
          <a:xfrm>
            <a:off x="9579305" y="2996086"/>
            <a:ext cx="2181744" cy="450733"/>
            <a:chOff x="5256241" y="1545687"/>
            <a:chExt cx="1636308" cy="338050"/>
          </a:xfrm>
        </p:grpSpPr>
        <p:sp>
          <p:nvSpPr>
            <p:cNvPr id="80" name="Text Placeholder 3"/>
            <p:cNvSpPr txBox="1">
              <a:spLocks/>
            </p:cNvSpPr>
            <p:nvPr/>
          </p:nvSpPr>
          <p:spPr>
            <a:xfrm>
              <a:off x="5676451" y="1545687"/>
              <a:ext cx="795892" cy="184666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1219170">
                <a:spcBef>
                  <a:spcPct val="20000"/>
                </a:spcBef>
                <a:defRPr/>
              </a:pPr>
              <a:r>
                <a:rPr lang="en-US" sz="1600" b="1" dirty="0">
                  <a:solidFill>
                    <a:schemeClr val="bg1"/>
                  </a:solidFill>
                </a:rPr>
                <a:t>Question </a:t>
              </a:r>
              <a:r>
                <a:rPr lang="en-US" sz="1600" b="1" dirty="0" smtClean="0">
                  <a:solidFill>
                    <a:schemeClr val="bg1"/>
                  </a:solidFill>
                </a:rPr>
                <a:t>4</a:t>
              </a:r>
              <a:endParaRPr lang="en-US" sz="1600" b="1" dirty="0">
                <a:solidFill>
                  <a:schemeClr val="bg1"/>
                </a:solidFill>
              </a:endParaRPr>
            </a:p>
          </p:txBody>
        </p:sp>
        <p:sp>
          <p:nvSpPr>
            <p:cNvPr id="81" name="Text Placeholder 3"/>
            <p:cNvSpPr txBox="1">
              <a:spLocks/>
            </p:cNvSpPr>
            <p:nvPr/>
          </p:nvSpPr>
          <p:spPr>
            <a:xfrm>
              <a:off x="5256241" y="1729896"/>
              <a:ext cx="1636308" cy="153841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1219170">
                <a:spcBef>
                  <a:spcPct val="20000"/>
                </a:spcBef>
                <a:defRPr/>
              </a:pPr>
              <a:r>
                <a:rPr lang="en-US" sz="1333" dirty="0">
                  <a:solidFill>
                    <a:schemeClr val="bg1"/>
                  </a:solidFill>
                </a:rPr>
                <a:t>Insert text</a:t>
              </a:r>
              <a:endParaRPr lang="en-US" sz="1333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0" name="Group 86"/>
          <p:cNvGrpSpPr/>
          <p:nvPr/>
        </p:nvGrpSpPr>
        <p:grpSpPr>
          <a:xfrm>
            <a:off x="1006942" y="1642034"/>
            <a:ext cx="1034117" cy="1034981"/>
            <a:chOff x="755206" y="1306086"/>
            <a:chExt cx="775588" cy="776236"/>
          </a:xfrm>
        </p:grpSpPr>
        <p:sp>
          <p:nvSpPr>
            <p:cNvPr id="86" name="Oval 85"/>
            <p:cNvSpPr>
              <a:spLocks noChangeAspect="1"/>
            </p:cNvSpPr>
            <p:nvPr/>
          </p:nvSpPr>
          <p:spPr>
            <a:xfrm>
              <a:off x="755206" y="1306086"/>
              <a:ext cx="775588" cy="776236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3" b="1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82" name="Freeform 103"/>
            <p:cNvSpPr>
              <a:spLocks noEditPoints="1"/>
            </p:cNvSpPr>
            <p:nvPr/>
          </p:nvSpPr>
          <p:spPr bwMode="auto">
            <a:xfrm>
              <a:off x="990600" y="1469792"/>
              <a:ext cx="304800" cy="448826"/>
            </a:xfrm>
            <a:custGeom>
              <a:avLst/>
              <a:gdLst/>
              <a:ahLst/>
              <a:cxnLst>
                <a:cxn ang="0">
                  <a:pos x="37" y="29"/>
                </a:cxn>
                <a:cxn ang="0">
                  <a:pos x="31" y="41"/>
                </a:cxn>
                <a:cxn ang="0">
                  <a:pos x="33" y="44"/>
                </a:cxn>
                <a:cxn ang="0">
                  <a:pos x="32" y="47"/>
                </a:cxn>
                <a:cxn ang="0">
                  <a:pos x="33" y="49"/>
                </a:cxn>
                <a:cxn ang="0">
                  <a:pos x="31" y="53"/>
                </a:cxn>
                <a:cxn ang="0">
                  <a:pos x="31" y="54"/>
                </a:cxn>
                <a:cxn ang="0">
                  <a:pos x="27" y="58"/>
                </a:cxn>
                <a:cxn ang="0">
                  <a:pos x="21" y="62"/>
                </a:cxn>
                <a:cxn ang="0">
                  <a:pos x="15" y="58"/>
                </a:cxn>
                <a:cxn ang="0">
                  <a:pos x="11" y="54"/>
                </a:cxn>
                <a:cxn ang="0">
                  <a:pos x="11" y="53"/>
                </a:cxn>
                <a:cxn ang="0">
                  <a:pos x="9" y="49"/>
                </a:cxn>
                <a:cxn ang="0">
                  <a:pos x="10" y="47"/>
                </a:cxn>
                <a:cxn ang="0">
                  <a:pos x="9" y="44"/>
                </a:cxn>
                <a:cxn ang="0">
                  <a:pos x="11" y="41"/>
                </a:cxn>
                <a:cxn ang="0">
                  <a:pos x="5" y="29"/>
                </a:cxn>
                <a:cxn ang="0">
                  <a:pos x="0" y="18"/>
                </a:cxn>
                <a:cxn ang="0">
                  <a:pos x="21" y="0"/>
                </a:cxn>
                <a:cxn ang="0">
                  <a:pos x="42" y="18"/>
                </a:cxn>
                <a:cxn ang="0">
                  <a:pos x="37" y="29"/>
                </a:cxn>
                <a:cxn ang="0">
                  <a:pos x="21" y="6"/>
                </a:cxn>
                <a:cxn ang="0">
                  <a:pos x="6" y="18"/>
                </a:cxn>
                <a:cxn ang="0">
                  <a:pos x="8" y="26"/>
                </a:cxn>
                <a:cxn ang="0">
                  <a:pos x="11" y="28"/>
                </a:cxn>
                <a:cxn ang="0">
                  <a:pos x="16" y="40"/>
                </a:cxn>
                <a:cxn ang="0">
                  <a:pos x="26" y="40"/>
                </a:cxn>
                <a:cxn ang="0">
                  <a:pos x="31" y="28"/>
                </a:cxn>
                <a:cxn ang="0">
                  <a:pos x="34" y="26"/>
                </a:cxn>
                <a:cxn ang="0">
                  <a:pos x="36" y="18"/>
                </a:cxn>
                <a:cxn ang="0">
                  <a:pos x="21" y="6"/>
                </a:cxn>
                <a:cxn ang="0">
                  <a:pos x="29" y="20"/>
                </a:cxn>
                <a:cxn ang="0">
                  <a:pos x="27" y="18"/>
                </a:cxn>
                <a:cxn ang="0">
                  <a:pos x="21" y="15"/>
                </a:cxn>
                <a:cxn ang="0">
                  <a:pos x="20" y="13"/>
                </a:cxn>
                <a:cxn ang="0">
                  <a:pos x="21" y="12"/>
                </a:cxn>
                <a:cxn ang="0">
                  <a:pos x="30" y="18"/>
                </a:cxn>
                <a:cxn ang="0">
                  <a:pos x="29" y="20"/>
                </a:cxn>
              </a:cxnLst>
              <a:rect l="0" t="0" r="r" b="b"/>
              <a:pathLst>
                <a:path w="42" h="62">
                  <a:moveTo>
                    <a:pt x="37" y="29"/>
                  </a:moveTo>
                  <a:cubicBezTo>
                    <a:pt x="35" y="32"/>
                    <a:pt x="31" y="37"/>
                    <a:pt x="31" y="41"/>
                  </a:cubicBezTo>
                  <a:cubicBezTo>
                    <a:pt x="32" y="42"/>
                    <a:pt x="33" y="43"/>
                    <a:pt x="33" y="44"/>
                  </a:cubicBezTo>
                  <a:cubicBezTo>
                    <a:pt x="33" y="45"/>
                    <a:pt x="32" y="46"/>
                    <a:pt x="32" y="47"/>
                  </a:cubicBezTo>
                  <a:cubicBezTo>
                    <a:pt x="32" y="47"/>
                    <a:pt x="33" y="48"/>
                    <a:pt x="33" y="49"/>
                  </a:cubicBezTo>
                  <a:cubicBezTo>
                    <a:pt x="33" y="51"/>
                    <a:pt x="32" y="52"/>
                    <a:pt x="31" y="53"/>
                  </a:cubicBezTo>
                  <a:cubicBezTo>
                    <a:pt x="31" y="53"/>
                    <a:pt x="31" y="54"/>
                    <a:pt x="31" y="54"/>
                  </a:cubicBezTo>
                  <a:cubicBezTo>
                    <a:pt x="31" y="57"/>
                    <a:pt x="29" y="58"/>
                    <a:pt x="27" y="58"/>
                  </a:cubicBezTo>
                  <a:cubicBezTo>
                    <a:pt x="26" y="61"/>
                    <a:pt x="24" y="62"/>
                    <a:pt x="21" y="62"/>
                  </a:cubicBezTo>
                  <a:cubicBezTo>
                    <a:pt x="19" y="62"/>
                    <a:pt x="16" y="61"/>
                    <a:pt x="15" y="58"/>
                  </a:cubicBezTo>
                  <a:cubicBezTo>
                    <a:pt x="13" y="58"/>
                    <a:pt x="11" y="57"/>
                    <a:pt x="11" y="54"/>
                  </a:cubicBezTo>
                  <a:cubicBezTo>
                    <a:pt x="11" y="54"/>
                    <a:pt x="11" y="53"/>
                    <a:pt x="11" y="53"/>
                  </a:cubicBezTo>
                  <a:cubicBezTo>
                    <a:pt x="10" y="52"/>
                    <a:pt x="9" y="51"/>
                    <a:pt x="9" y="49"/>
                  </a:cubicBezTo>
                  <a:cubicBezTo>
                    <a:pt x="9" y="48"/>
                    <a:pt x="10" y="47"/>
                    <a:pt x="10" y="47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3"/>
                    <a:pt x="10" y="42"/>
                    <a:pt x="11" y="41"/>
                  </a:cubicBezTo>
                  <a:cubicBezTo>
                    <a:pt x="11" y="37"/>
                    <a:pt x="7" y="32"/>
                    <a:pt x="5" y="29"/>
                  </a:cubicBezTo>
                  <a:cubicBezTo>
                    <a:pt x="2" y="26"/>
                    <a:pt x="0" y="23"/>
                    <a:pt x="0" y="18"/>
                  </a:cubicBezTo>
                  <a:cubicBezTo>
                    <a:pt x="0" y="8"/>
                    <a:pt x="11" y="0"/>
                    <a:pt x="21" y="0"/>
                  </a:cubicBezTo>
                  <a:cubicBezTo>
                    <a:pt x="31" y="0"/>
                    <a:pt x="42" y="8"/>
                    <a:pt x="42" y="18"/>
                  </a:cubicBezTo>
                  <a:cubicBezTo>
                    <a:pt x="42" y="23"/>
                    <a:pt x="40" y="26"/>
                    <a:pt x="37" y="29"/>
                  </a:cubicBezTo>
                  <a:close/>
                  <a:moveTo>
                    <a:pt x="21" y="6"/>
                  </a:moveTo>
                  <a:cubicBezTo>
                    <a:pt x="14" y="6"/>
                    <a:pt x="6" y="10"/>
                    <a:pt x="6" y="18"/>
                  </a:cubicBezTo>
                  <a:cubicBezTo>
                    <a:pt x="6" y="21"/>
                    <a:pt x="7" y="24"/>
                    <a:pt x="8" y="26"/>
                  </a:cubicBezTo>
                  <a:cubicBezTo>
                    <a:pt x="9" y="27"/>
                    <a:pt x="10" y="27"/>
                    <a:pt x="11" y="28"/>
                  </a:cubicBezTo>
                  <a:cubicBezTo>
                    <a:pt x="14" y="32"/>
                    <a:pt x="16" y="36"/>
                    <a:pt x="16" y="40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36"/>
                    <a:pt x="28" y="32"/>
                    <a:pt x="31" y="28"/>
                  </a:cubicBezTo>
                  <a:cubicBezTo>
                    <a:pt x="32" y="27"/>
                    <a:pt x="33" y="27"/>
                    <a:pt x="34" y="26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10"/>
                    <a:pt x="28" y="6"/>
                    <a:pt x="21" y="6"/>
                  </a:cubicBezTo>
                  <a:close/>
                  <a:moveTo>
                    <a:pt x="29" y="20"/>
                  </a:moveTo>
                  <a:cubicBezTo>
                    <a:pt x="28" y="20"/>
                    <a:pt x="27" y="19"/>
                    <a:pt x="27" y="18"/>
                  </a:cubicBezTo>
                  <a:cubicBezTo>
                    <a:pt x="27" y="16"/>
                    <a:pt x="23" y="15"/>
                    <a:pt x="21" y="15"/>
                  </a:cubicBezTo>
                  <a:cubicBezTo>
                    <a:pt x="20" y="15"/>
                    <a:pt x="20" y="14"/>
                    <a:pt x="20" y="13"/>
                  </a:cubicBezTo>
                  <a:cubicBezTo>
                    <a:pt x="20" y="13"/>
                    <a:pt x="20" y="12"/>
                    <a:pt x="21" y="12"/>
                  </a:cubicBezTo>
                  <a:cubicBezTo>
                    <a:pt x="25" y="12"/>
                    <a:pt x="30" y="14"/>
                    <a:pt x="30" y="18"/>
                  </a:cubicBezTo>
                  <a:cubicBezTo>
                    <a:pt x="30" y="19"/>
                    <a:pt x="29" y="20"/>
                    <a:pt x="29" y="20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solidFill>
                <a:schemeClr val="accent2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solidFill>
                  <a:schemeClr val="bg1"/>
                </a:solidFill>
              </a:endParaRPr>
            </a:p>
          </p:txBody>
        </p:sp>
      </p:grpSp>
      <p:grpSp>
        <p:nvGrpSpPr>
          <p:cNvPr id="11" name="Group 94"/>
          <p:cNvGrpSpPr/>
          <p:nvPr/>
        </p:nvGrpSpPr>
        <p:grpSpPr>
          <a:xfrm>
            <a:off x="10150942" y="1642034"/>
            <a:ext cx="1034117" cy="1034981"/>
            <a:chOff x="7613206" y="2972375"/>
            <a:chExt cx="775588" cy="776236"/>
          </a:xfrm>
        </p:grpSpPr>
        <p:sp>
          <p:nvSpPr>
            <p:cNvPr id="89" name="Oval 88"/>
            <p:cNvSpPr>
              <a:spLocks noChangeAspect="1"/>
            </p:cNvSpPr>
            <p:nvPr/>
          </p:nvSpPr>
          <p:spPr>
            <a:xfrm>
              <a:off x="7613206" y="2972375"/>
              <a:ext cx="775588" cy="776236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2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3" b="1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85" name="Freeform 152"/>
            <p:cNvSpPr>
              <a:spLocks noEditPoints="1"/>
            </p:cNvSpPr>
            <p:nvPr/>
          </p:nvSpPr>
          <p:spPr bwMode="auto">
            <a:xfrm>
              <a:off x="7818055" y="3191427"/>
              <a:ext cx="365892" cy="338134"/>
            </a:xfrm>
            <a:custGeom>
              <a:avLst/>
              <a:gdLst/>
              <a:ahLst/>
              <a:cxnLst>
                <a:cxn ang="0">
                  <a:pos x="67" y="20"/>
                </a:cxn>
                <a:cxn ang="0">
                  <a:pos x="46" y="36"/>
                </a:cxn>
                <a:cxn ang="0">
                  <a:pos x="42" y="40"/>
                </a:cxn>
                <a:cxn ang="0">
                  <a:pos x="39" y="47"/>
                </a:cxn>
                <a:cxn ang="0">
                  <a:pos x="44" y="52"/>
                </a:cxn>
                <a:cxn ang="0">
                  <a:pos x="52" y="58"/>
                </a:cxn>
                <a:cxn ang="0">
                  <a:pos x="52" y="61"/>
                </a:cxn>
                <a:cxn ang="0">
                  <a:pos x="51" y="62"/>
                </a:cxn>
                <a:cxn ang="0">
                  <a:pos x="17" y="62"/>
                </a:cxn>
                <a:cxn ang="0">
                  <a:pos x="16" y="61"/>
                </a:cxn>
                <a:cxn ang="0">
                  <a:pos x="16" y="58"/>
                </a:cxn>
                <a:cxn ang="0">
                  <a:pos x="24" y="52"/>
                </a:cxn>
                <a:cxn ang="0">
                  <a:pos x="29" y="47"/>
                </a:cxn>
                <a:cxn ang="0">
                  <a:pos x="26" y="40"/>
                </a:cxn>
                <a:cxn ang="0">
                  <a:pos x="22" y="36"/>
                </a:cxn>
                <a:cxn ang="0">
                  <a:pos x="0" y="20"/>
                </a:cxn>
                <a:cxn ang="0">
                  <a:pos x="0" y="15"/>
                </a:cxn>
                <a:cxn ang="0">
                  <a:pos x="4" y="11"/>
                </a:cxn>
                <a:cxn ang="0">
                  <a:pos x="16" y="11"/>
                </a:cxn>
                <a:cxn ang="0">
                  <a:pos x="16" y="7"/>
                </a:cxn>
                <a:cxn ang="0">
                  <a:pos x="22" y="0"/>
                </a:cxn>
                <a:cxn ang="0">
                  <a:pos x="45" y="0"/>
                </a:cxn>
                <a:cxn ang="0">
                  <a:pos x="52" y="7"/>
                </a:cxn>
                <a:cxn ang="0">
                  <a:pos x="52" y="11"/>
                </a:cxn>
                <a:cxn ang="0">
                  <a:pos x="63" y="11"/>
                </a:cxn>
                <a:cxn ang="0">
                  <a:pos x="67" y="15"/>
                </a:cxn>
                <a:cxn ang="0">
                  <a:pos x="67" y="20"/>
                </a:cxn>
                <a:cxn ang="0">
                  <a:pos x="16" y="16"/>
                </a:cxn>
                <a:cxn ang="0">
                  <a:pos x="6" y="16"/>
                </a:cxn>
                <a:cxn ang="0">
                  <a:pos x="6" y="20"/>
                </a:cxn>
                <a:cxn ang="0">
                  <a:pos x="19" y="31"/>
                </a:cxn>
                <a:cxn ang="0">
                  <a:pos x="16" y="16"/>
                </a:cxn>
                <a:cxn ang="0">
                  <a:pos x="62" y="16"/>
                </a:cxn>
                <a:cxn ang="0">
                  <a:pos x="52" y="16"/>
                </a:cxn>
                <a:cxn ang="0">
                  <a:pos x="49" y="31"/>
                </a:cxn>
                <a:cxn ang="0">
                  <a:pos x="62" y="20"/>
                </a:cxn>
                <a:cxn ang="0">
                  <a:pos x="62" y="16"/>
                </a:cxn>
              </a:cxnLst>
              <a:rect l="0" t="0" r="r" b="b"/>
              <a:pathLst>
                <a:path w="67" h="62">
                  <a:moveTo>
                    <a:pt x="67" y="20"/>
                  </a:moveTo>
                  <a:cubicBezTo>
                    <a:pt x="67" y="27"/>
                    <a:pt x="58" y="36"/>
                    <a:pt x="46" y="36"/>
                  </a:cubicBezTo>
                  <a:cubicBezTo>
                    <a:pt x="44" y="38"/>
                    <a:pt x="42" y="40"/>
                    <a:pt x="42" y="40"/>
                  </a:cubicBezTo>
                  <a:cubicBezTo>
                    <a:pt x="40" y="42"/>
                    <a:pt x="39" y="44"/>
                    <a:pt x="39" y="47"/>
                  </a:cubicBezTo>
                  <a:cubicBezTo>
                    <a:pt x="39" y="49"/>
                    <a:pt x="40" y="52"/>
                    <a:pt x="44" y="52"/>
                  </a:cubicBezTo>
                  <a:cubicBezTo>
                    <a:pt x="48" y="52"/>
                    <a:pt x="52" y="54"/>
                    <a:pt x="52" y="58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2" y="62"/>
                    <a:pt x="51" y="62"/>
                    <a:pt x="51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6" y="62"/>
                    <a:pt x="16" y="62"/>
                    <a:pt x="16" y="61"/>
                  </a:cubicBezTo>
                  <a:cubicBezTo>
                    <a:pt x="16" y="58"/>
                    <a:pt x="16" y="58"/>
                    <a:pt x="16" y="58"/>
                  </a:cubicBezTo>
                  <a:cubicBezTo>
                    <a:pt x="16" y="54"/>
                    <a:pt x="20" y="52"/>
                    <a:pt x="24" y="52"/>
                  </a:cubicBezTo>
                  <a:cubicBezTo>
                    <a:pt x="27" y="52"/>
                    <a:pt x="29" y="49"/>
                    <a:pt x="29" y="47"/>
                  </a:cubicBezTo>
                  <a:cubicBezTo>
                    <a:pt x="29" y="44"/>
                    <a:pt x="28" y="42"/>
                    <a:pt x="26" y="40"/>
                  </a:cubicBezTo>
                  <a:cubicBezTo>
                    <a:pt x="25" y="40"/>
                    <a:pt x="24" y="38"/>
                    <a:pt x="22" y="36"/>
                  </a:cubicBezTo>
                  <a:cubicBezTo>
                    <a:pt x="10" y="36"/>
                    <a:pt x="0" y="27"/>
                    <a:pt x="0" y="2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2"/>
                    <a:pt x="2" y="11"/>
                    <a:pt x="4" y="11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3"/>
                    <a:pt x="19" y="0"/>
                    <a:pt x="22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9" y="0"/>
                    <a:pt x="52" y="3"/>
                    <a:pt x="52" y="7"/>
                  </a:cubicBezTo>
                  <a:cubicBezTo>
                    <a:pt x="52" y="11"/>
                    <a:pt x="52" y="11"/>
                    <a:pt x="52" y="11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6" y="11"/>
                    <a:pt x="67" y="12"/>
                    <a:pt x="67" y="15"/>
                  </a:cubicBezTo>
                  <a:lnTo>
                    <a:pt x="67" y="20"/>
                  </a:lnTo>
                  <a:close/>
                  <a:moveTo>
                    <a:pt x="16" y="16"/>
                  </a:moveTo>
                  <a:cubicBezTo>
                    <a:pt x="6" y="16"/>
                    <a:pt x="6" y="16"/>
                    <a:pt x="6" y="16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24"/>
                    <a:pt x="11" y="29"/>
                    <a:pt x="19" y="31"/>
                  </a:cubicBezTo>
                  <a:cubicBezTo>
                    <a:pt x="17" y="27"/>
                    <a:pt x="16" y="22"/>
                    <a:pt x="16" y="16"/>
                  </a:cubicBezTo>
                  <a:close/>
                  <a:moveTo>
                    <a:pt x="62" y="16"/>
                  </a:moveTo>
                  <a:cubicBezTo>
                    <a:pt x="52" y="16"/>
                    <a:pt x="52" y="16"/>
                    <a:pt x="52" y="16"/>
                  </a:cubicBezTo>
                  <a:cubicBezTo>
                    <a:pt x="52" y="22"/>
                    <a:pt x="51" y="27"/>
                    <a:pt x="49" y="31"/>
                  </a:cubicBezTo>
                  <a:cubicBezTo>
                    <a:pt x="57" y="29"/>
                    <a:pt x="62" y="24"/>
                    <a:pt x="62" y="20"/>
                  </a:cubicBezTo>
                  <a:lnTo>
                    <a:pt x="62" y="16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9525">
              <a:solidFill>
                <a:schemeClr val="tx2">
                  <a:lumMod val="20000"/>
                  <a:lumOff val="80000"/>
                </a:schemeClr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2" name="Group 91"/>
          <p:cNvGrpSpPr/>
          <p:nvPr/>
        </p:nvGrpSpPr>
        <p:grpSpPr>
          <a:xfrm>
            <a:off x="7102942" y="1642034"/>
            <a:ext cx="1034117" cy="1034981"/>
            <a:chOff x="5327206" y="2869432"/>
            <a:chExt cx="775588" cy="776236"/>
          </a:xfrm>
        </p:grpSpPr>
        <p:sp>
          <p:nvSpPr>
            <p:cNvPr id="91" name="Oval 90"/>
            <p:cNvSpPr>
              <a:spLocks noChangeAspect="1"/>
            </p:cNvSpPr>
            <p:nvPr/>
          </p:nvSpPr>
          <p:spPr>
            <a:xfrm>
              <a:off x="5327206" y="2869432"/>
              <a:ext cx="775588" cy="776236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3" b="1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84" name="Freeform 83"/>
            <p:cNvSpPr>
              <a:spLocks noEditPoints="1"/>
            </p:cNvSpPr>
            <p:nvPr/>
          </p:nvSpPr>
          <p:spPr bwMode="auto">
            <a:xfrm>
              <a:off x="5562601" y="3028951"/>
              <a:ext cx="304800" cy="457200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 w="9525">
              <a:solidFill>
                <a:schemeClr val="tx2">
                  <a:lumMod val="60000"/>
                  <a:lumOff val="40000"/>
                </a:schemeClr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solidFill>
                  <a:schemeClr val="bg1"/>
                </a:solidFill>
              </a:endParaRPr>
            </a:p>
          </p:txBody>
        </p:sp>
      </p:grpSp>
      <p:grpSp>
        <p:nvGrpSpPr>
          <p:cNvPr id="13" name="Group 95"/>
          <p:cNvGrpSpPr/>
          <p:nvPr/>
        </p:nvGrpSpPr>
        <p:grpSpPr>
          <a:xfrm>
            <a:off x="4054942" y="1642034"/>
            <a:ext cx="1034117" cy="1034981"/>
            <a:chOff x="3058045" y="2972375"/>
            <a:chExt cx="775588" cy="776236"/>
          </a:xfrm>
        </p:grpSpPr>
        <p:sp>
          <p:nvSpPr>
            <p:cNvPr id="93" name="Oval 92"/>
            <p:cNvSpPr>
              <a:spLocks noChangeAspect="1"/>
            </p:cNvSpPr>
            <p:nvPr/>
          </p:nvSpPr>
          <p:spPr>
            <a:xfrm>
              <a:off x="3058045" y="2972375"/>
              <a:ext cx="775588" cy="776236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3" b="1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83" name="Freeform 52"/>
            <p:cNvSpPr>
              <a:spLocks noEditPoints="1"/>
            </p:cNvSpPr>
            <p:nvPr/>
          </p:nvSpPr>
          <p:spPr bwMode="auto">
            <a:xfrm>
              <a:off x="3288692" y="3191425"/>
              <a:ext cx="314294" cy="338136"/>
            </a:xfrm>
            <a:custGeom>
              <a:avLst/>
              <a:gdLst/>
              <a:ahLst/>
              <a:cxnLst>
                <a:cxn ang="0">
                  <a:pos x="67" y="67"/>
                </a:cxn>
                <a:cxn ang="0">
                  <a:pos x="61" y="72"/>
                </a:cxn>
                <a:cxn ang="0">
                  <a:pos x="5" y="72"/>
                </a:cxn>
                <a:cxn ang="0">
                  <a:pos x="0" y="67"/>
                </a:cxn>
                <a:cxn ang="0">
                  <a:pos x="0" y="16"/>
                </a:cxn>
                <a:cxn ang="0">
                  <a:pos x="5" y="11"/>
                </a:cxn>
                <a:cxn ang="0">
                  <a:pos x="10" y="11"/>
                </a:cxn>
                <a:cxn ang="0">
                  <a:pos x="10" y="7"/>
                </a:cxn>
                <a:cxn ang="0">
                  <a:pos x="16" y="0"/>
                </a:cxn>
                <a:cxn ang="0">
                  <a:pos x="19" y="0"/>
                </a:cxn>
                <a:cxn ang="0">
                  <a:pos x="25" y="7"/>
                </a:cxn>
                <a:cxn ang="0">
                  <a:pos x="25" y="11"/>
                </a:cxn>
                <a:cxn ang="0">
                  <a:pos x="41" y="11"/>
                </a:cxn>
                <a:cxn ang="0">
                  <a:pos x="41" y="7"/>
                </a:cxn>
                <a:cxn ang="0">
                  <a:pos x="47" y="0"/>
                </a:cxn>
                <a:cxn ang="0">
                  <a:pos x="50" y="0"/>
                </a:cxn>
                <a:cxn ang="0">
                  <a:pos x="56" y="7"/>
                </a:cxn>
                <a:cxn ang="0">
                  <a:pos x="56" y="11"/>
                </a:cxn>
                <a:cxn ang="0">
                  <a:pos x="61" y="11"/>
                </a:cxn>
                <a:cxn ang="0">
                  <a:pos x="67" y="16"/>
                </a:cxn>
                <a:cxn ang="0">
                  <a:pos x="67" y="67"/>
                </a:cxn>
                <a:cxn ang="0">
                  <a:pos x="61" y="67"/>
                </a:cxn>
                <a:cxn ang="0">
                  <a:pos x="61" y="26"/>
                </a:cxn>
                <a:cxn ang="0">
                  <a:pos x="5" y="26"/>
                </a:cxn>
                <a:cxn ang="0">
                  <a:pos x="5" y="67"/>
                </a:cxn>
                <a:cxn ang="0">
                  <a:pos x="61" y="67"/>
                </a:cxn>
                <a:cxn ang="0">
                  <a:pos x="20" y="7"/>
                </a:cxn>
                <a:cxn ang="0">
                  <a:pos x="19" y="5"/>
                </a:cxn>
                <a:cxn ang="0">
                  <a:pos x="16" y="5"/>
                </a:cxn>
                <a:cxn ang="0">
                  <a:pos x="15" y="7"/>
                </a:cxn>
                <a:cxn ang="0">
                  <a:pos x="15" y="18"/>
                </a:cxn>
                <a:cxn ang="0">
                  <a:pos x="16" y="20"/>
                </a:cxn>
                <a:cxn ang="0">
                  <a:pos x="19" y="20"/>
                </a:cxn>
                <a:cxn ang="0">
                  <a:pos x="20" y="18"/>
                </a:cxn>
                <a:cxn ang="0">
                  <a:pos x="20" y="7"/>
                </a:cxn>
                <a:cxn ang="0">
                  <a:pos x="51" y="7"/>
                </a:cxn>
                <a:cxn ang="0">
                  <a:pos x="50" y="5"/>
                </a:cxn>
                <a:cxn ang="0">
                  <a:pos x="47" y="5"/>
                </a:cxn>
                <a:cxn ang="0">
                  <a:pos x="46" y="7"/>
                </a:cxn>
                <a:cxn ang="0">
                  <a:pos x="46" y="18"/>
                </a:cxn>
                <a:cxn ang="0">
                  <a:pos x="47" y="20"/>
                </a:cxn>
                <a:cxn ang="0">
                  <a:pos x="50" y="20"/>
                </a:cxn>
                <a:cxn ang="0">
                  <a:pos x="51" y="18"/>
                </a:cxn>
                <a:cxn ang="0">
                  <a:pos x="51" y="7"/>
                </a:cxn>
              </a:cxnLst>
              <a:rect l="0" t="0" r="r" b="b"/>
              <a:pathLst>
                <a:path w="67" h="72">
                  <a:moveTo>
                    <a:pt x="67" y="67"/>
                  </a:moveTo>
                  <a:cubicBezTo>
                    <a:pt x="67" y="70"/>
                    <a:pt x="64" y="72"/>
                    <a:pt x="61" y="72"/>
                  </a:cubicBezTo>
                  <a:cubicBezTo>
                    <a:pt x="5" y="72"/>
                    <a:pt x="5" y="72"/>
                    <a:pt x="5" y="72"/>
                  </a:cubicBezTo>
                  <a:cubicBezTo>
                    <a:pt x="2" y="72"/>
                    <a:pt x="0" y="70"/>
                    <a:pt x="0" y="67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3"/>
                    <a:pt x="2" y="11"/>
                    <a:pt x="5" y="11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3"/>
                    <a:pt x="13" y="0"/>
                    <a:pt x="16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3" y="0"/>
                    <a:pt x="25" y="3"/>
                    <a:pt x="25" y="7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41" y="11"/>
                    <a:pt x="41" y="11"/>
                    <a:pt x="41" y="11"/>
                  </a:cubicBezTo>
                  <a:cubicBezTo>
                    <a:pt x="41" y="7"/>
                    <a:pt x="41" y="7"/>
                    <a:pt x="41" y="7"/>
                  </a:cubicBezTo>
                  <a:cubicBezTo>
                    <a:pt x="41" y="3"/>
                    <a:pt x="44" y="0"/>
                    <a:pt x="47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3" y="0"/>
                    <a:pt x="56" y="3"/>
                    <a:pt x="56" y="7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61" y="11"/>
                    <a:pt x="61" y="11"/>
                    <a:pt x="61" y="11"/>
                  </a:cubicBezTo>
                  <a:cubicBezTo>
                    <a:pt x="64" y="11"/>
                    <a:pt x="67" y="13"/>
                    <a:pt x="67" y="16"/>
                  </a:cubicBezTo>
                  <a:lnTo>
                    <a:pt x="67" y="67"/>
                  </a:lnTo>
                  <a:close/>
                  <a:moveTo>
                    <a:pt x="61" y="67"/>
                  </a:moveTo>
                  <a:cubicBezTo>
                    <a:pt x="61" y="26"/>
                    <a:pt x="61" y="26"/>
                    <a:pt x="61" y="26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5" y="67"/>
                    <a:pt x="5" y="67"/>
                    <a:pt x="5" y="67"/>
                  </a:cubicBezTo>
                  <a:lnTo>
                    <a:pt x="61" y="67"/>
                  </a:lnTo>
                  <a:close/>
                  <a:moveTo>
                    <a:pt x="20" y="7"/>
                  </a:moveTo>
                  <a:cubicBezTo>
                    <a:pt x="20" y="6"/>
                    <a:pt x="20" y="5"/>
                    <a:pt x="19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5" y="6"/>
                    <a:pt x="15" y="7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9"/>
                    <a:pt x="16" y="20"/>
                    <a:pt x="16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20" y="20"/>
                    <a:pt x="20" y="19"/>
                    <a:pt x="20" y="18"/>
                  </a:cubicBezTo>
                  <a:lnTo>
                    <a:pt x="20" y="7"/>
                  </a:lnTo>
                  <a:close/>
                  <a:moveTo>
                    <a:pt x="51" y="7"/>
                  </a:moveTo>
                  <a:cubicBezTo>
                    <a:pt x="51" y="6"/>
                    <a:pt x="51" y="5"/>
                    <a:pt x="50" y="5"/>
                  </a:cubicBezTo>
                  <a:cubicBezTo>
                    <a:pt x="47" y="5"/>
                    <a:pt x="47" y="5"/>
                    <a:pt x="47" y="5"/>
                  </a:cubicBezTo>
                  <a:cubicBezTo>
                    <a:pt x="47" y="5"/>
                    <a:pt x="46" y="6"/>
                    <a:pt x="46" y="7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46" y="19"/>
                    <a:pt x="47" y="20"/>
                    <a:pt x="47" y="20"/>
                  </a:cubicBezTo>
                  <a:cubicBezTo>
                    <a:pt x="50" y="20"/>
                    <a:pt x="50" y="20"/>
                    <a:pt x="50" y="20"/>
                  </a:cubicBezTo>
                  <a:cubicBezTo>
                    <a:pt x="51" y="20"/>
                    <a:pt x="51" y="19"/>
                    <a:pt x="51" y="18"/>
                  </a:cubicBezTo>
                  <a:lnTo>
                    <a:pt x="51" y="7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solidFill>
                  <a:schemeClr val="bg1"/>
                </a:solidFill>
              </a:endParaRPr>
            </a:p>
          </p:txBody>
        </p:sp>
      </p:grpSp>
      <p:sp>
        <p:nvSpPr>
          <p:cNvPr id="100" name="Footer Text"/>
          <p:cNvSpPr txBox="1"/>
          <p:nvPr/>
        </p:nvSpPr>
        <p:spPr>
          <a:xfrm>
            <a:off x="569534" y="4451523"/>
            <a:ext cx="1927673" cy="2051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333" dirty="0">
                <a:solidFill>
                  <a:schemeClr val="tx2"/>
                </a:solidFill>
              </a:rPr>
              <a:t>Text goes here…</a:t>
            </a:r>
          </a:p>
        </p:txBody>
      </p:sp>
      <p:grpSp>
        <p:nvGrpSpPr>
          <p:cNvPr id="14" name="Group 72"/>
          <p:cNvGrpSpPr/>
          <p:nvPr/>
        </p:nvGrpSpPr>
        <p:grpSpPr>
          <a:xfrm>
            <a:off x="507290" y="2987074"/>
            <a:ext cx="2008023" cy="468756"/>
            <a:chOff x="6083031" y="1609114"/>
            <a:chExt cx="1506017" cy="351567"/>
          </a:xfrm>
        </p:grpSpPr>
        <p:sp>
          <p:nvSpPr>
            <p:cNvPr id="70" name="Text Placeholder 3"/>
            <p:cNvSpPr txBox="1">
              <a:spLocks/>
            </p:cNvSpPr>
            <p:nvPr/>
          </p:nvSpPr>
          <p:spPr>
            <a:xfrm>
              <a:off x="6523282" y="1609114"/>
              <a:ext cx="795892" cy="184666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1219170">
                <a:spcBef>
                  <a:spcPct val="20000"/>
                </a:spcBef>
                <a:defRPr/>
              </a:pPr>
              <a:r>
                <a:rPr lang="en-US" sz="1600" b="1" dirty="0" smtClean="0">
                  <a:solidFill>
                    <a:schemeClr val="bg1"/>
                  </a:solidFill>
                </a:rPr>
                <a:t>Question 1</a:t>
              </a:r>
              <a:endParaRPr lang="en-US" sz="1600" b="1" dirty="0">
                <a:solidFill>
                  <a:schemeClr val="bg1"/>
                </a:solidFill>
              </a:endParaRPr>
            </a:p>
          </p:txBody>
        </p:sp>
        <p:sp>
          <p:nvSpPr>
            <p:cNvPr id="71" name="Text Placeholder 3"/>
            <p:cNvSpPr txBox="1">
              <a:spLocks/>
            </p:cNvSpPr>
            <p:nvPr/>
          </p:nvSpPr>
          <p:spPr>
            <a:xfrm>
              <a:off x="6083031" y="1806840"/>
              <a:ext cx="1506017" cy="153841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1219170">
                <a:spcBef>
                  <a:spcPct val="20000"/>
                </a:spcBef>
                <a:defRPr/>
              </a:pPr>
              <a:r>
                <a:rPr lang="en-US" sz="1333" dirty="0" smtClean="0">
                  <a:solidFill>
                    <a:schemeClr val="bg1"/>
                  </a:solidFill>
                </a:rPr>
                <a:t>Insert text</a:t>
              </a:r>
              <a:endParaRPr lang="en-US" sz="1333" dirty="0">
                <a:solidFill>
                  <a:schemeClr val="bg1"/>
                </a:solidFill>
              </a:endParaRPr>
            </a:p>
          </p:txBody>
        </p:sp>
      </p:grpSp>
      <p:sp>
        <p:nvSpPr>
          <p:cNvPr id="7" name="Date Placeholder 3">
            <a:extLst>
              <a:ext uri="{FF2B5EF4-FFF2-40B4-BE49-F238E27FC236}">
                <a16:creationId xmlns="" xmlns:a16="http://schemas.microsoft.com/office/drawing/2014/main" id="{EEB85D41-4D93-E328-B433-06287B54BB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Copyright © Hatch </a:t>
            </a:r>
            <a:r>
              <a:rPr lang="en-US" dirty="0" smtClean="0"/>
              <a:t>2025. </a:t>
            </a:r>
            <a:r>
              <a:rPr lang="en-US" dirty="0"/>
              <a:t>All Rights Reserved.</a:t>
            </a:r>
          </a:p>
        </p:txBody>
      </p:sp>
      <p:sp>
        <p:nvSpPr>
          <p:cNvPr id="16" name="Title 15">
            <a:extLst>
              <a:ext uri="{FF2B5EF4-FFF2-40B4-BE49-F238E27FC236}">
                <a16:creationId xmlns="" xmlns:a16="http://schemas.microsoft.com/office/drawing/2014/main" id="{07518DD6-4EF2-474E-8073-31F67351FD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7222" y="549004"/>
            <a:ext cx="10537556" cy="1325563"/>
          </a:xfrm>
        </p:spPr>
        <p:txBody>
          <a:bodyPr/>
          <a:lstStyle/>
          <a:p>
            <a:r>
              <a:rPr lang="en-US" dirty="0" smtClean="0"/>
              <a:t>Quiz</a:t>
            </a:r>
            <a:endParaRPr lang="en-US" dirty="0"/>
          </a:p>
        </p:txBody>
      </p:sp>
      <p:sp>
        <p:nvSpPr>
          <p:cNvPr id="8" name="Footer Text">
            <a:extLst>
              <a:ext uri="{FF2B5EF4-FFF2-40B4-BE49-F238E27FC236}">
                <a16:creationId xmlns="" xmlns:a16="http://schemas.microsoft.com/office/drawing/2014/main" id="{2D8F6740-3870-8A5C-6D54-4ED253DBA847}"/>
              </a:ext>
            </a:extLst>
          </p:cNvPr>
          <p:cNvSpPr txBox="1"/>
          <p:nvPr/>
        </p:nvSpPr>
        <p:spPr>
          <a:xfrm>
            <a:off x="3520963" y="4451523"/>
            <a:ext cx="1927673" cy="2051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333" dirty="0">
                <a:solidFill>
                  <a:schemeClr val="tx2"/>
                </a:solidFill>
              </a:rPr>
              <a:t>Text goes here…</a:t>
            </a:r>
          </a:p>
        </p:txBody>
      </p:sp>
      <p:sp>
        <p:nvSpPr>
          <p:cNvPr id="15" name="Footer Text">
            <a:extLst>
              <a:ext uri="{FF2B5EF4-FFF2-40B4-BE49-F238E27FC236}">
                <a16:creationId xmlns="" xmlns:a16="http://schemas.microsoft.com/office/drawing/2014/main" id="{89A1696D-4702-672F-0A90-115059A68611}"/>
              </a:ext>
            </a:extLst>
          </p:cNvPr>
          <p:cNvSpPr txBox="1"/>
          <p:nvPr/>
        </p:nvSpPr>
        <p:spPr>
          <a:xfrm>
            <a:off x="6624371" y="4451523"/>
            <a:ext cx="1927673" cy="2051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333" dirty="0">
                <a:solidFill>
                  <a:schemeClr val="tx2"/>
                </a:solidFill>
              </a:rPr>
              <a:t>Text goes here…</a:t>
            </a:r>
          </a:p>
        </p:txBody>
      </p:sp>
      <p:sp>
        <p:nvSpPr>
          <p:cNvPr id="17" name="Footer Text">
            <a:extLst>
              <a:ext uri="{FF2B5EF4-FFF2-40B4-BE49-F238E27FC236}">
                <a16:creationId xmlns="" xmlns:a16="http://schemas.microsoft.com/office/drawing/2014/main" id="{724165D2-D36F-8478-C3C2-07618CE96D4A}"/>
              </a:ext>
            </a:extLst>
          </p:cNvPr>
          <p:cNvSpPr txBox="1"/>
          <p:nvPr/>
        </p:nvSpPr>
        <p:spPr>
          <a:xfrm>
            <a:off x="9727779" y="4451523"/>
            <a:ext cx="1927673" cy="2051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333" dirty="0">
                <a:solidFill>
                  <a:schemeClr val="tx2"/>
                </a:solidFill>
              </a:rPr>
              <a:t>Text goes here…</a:t>
            </a:r>
          </a:p>
        </p:txBody>
      </p:sp>
    </p:spTree>
    <p:extLst>
      <p:ext uri="{BB962C8B-B14F-4D97-AF65-F5344CB8AC3E}">
        <p14:creationId xmlns:p14="http://schemas.microsoft.com/office/powerpoint/2010/main" val="3123460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6000"/>
    </mc:Choice>
    <mc:Fallback>
      <p:transition advTm="6000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9670380D-F129-79D5-60C0-D65C73BA8DF5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en-US" dirty="0"/>
              <a:t>Copyright © Hatch </a:t>
            </a:r>
            <a:r>
              <a:rPr lang="en-US" dirty="0" smtClean="0"/>
              <a:t>2025. </a:t>
            </a:r>
            <a:r>
              <a:rPr lang="en-US" dirty="0"/>
              <a:t>All Rights Reserved.</a:t>
            </a:r>
          </a:p>
        </p:txBody>
      </p:sp>
      <p:sp>
        <p:nvSpPr>
          <p:cNvPr id="5" name="Title 4">
            <a:extLst>
              <a:ext uri="{FF2B5EF4-FFF2-40B4-BE49-F238E27FC236}">
                <a16:creationId xmlns="" xmlns:a16="http://schemas.microsoft.com/office/drawing/2014/main" id="{AC1DA90F-CFF7-5699-89BE-B7456D8B3D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799646"/>
            <a:ext cx="10473776" cy="1291588"/>
          </a:xfrm>
        </p:spPr>
        <p:txBody>
          <a:bodyPr/>
          <a:lstStyle/>
          <a:p>
            <a:r>
              <a:rPr lang="en-CA" dirty="0" smtClean="0"/>
              <a:t>Your opinion matters</a:t>
            </a:r>
            <a:endParaRPr lang="en-US" dirty="0"/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4733" y="1610965"/>
            <a:ext cx="3972179" cy="3972179"/>
          </a:xfrm>
          <a:prstGeom prst="rect">
            <a:avLst/>
          </a:prstGeom>
        </p:spPr>
      </p:pic>
      <p:graphicFrame>
        <p:nvGraphicFramePr>
          <p:cNvPr id="26" name="Group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3810413"/>
              </p:ext>
            </p:extLst>
          </p:nvPr>
        </p:nvGraphicFramePr>
        <p:xfrm>
          <a:off x="719428" y="2562601"/>
          <a:ext cx="7063545" cy="1711328"/>
        </p:xfrm>
        <a:graphic>
          <a:graphicData uri="http://schemas.openxmlformats.org/drawingml/2006/table">
            <a:tbl>
              <a:tblPr>
                <a:tableStyleId>{9DCAF9ED-07DC-4A11-8D7F-57B35C25682E}</a:tableStyleId>
              </a:tblPr>
              <a:tblGrid>
                <a:gridCol w="706354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569454">
                <a:tc>
                  <a:txBody>
                    <a:bodyPr/>
                    <a:lstStyle>
                      <a:lvl1pPr marL="355600" indent="-355600" eaLnBrk="0" hangingPunct="0">
                        <a:lnSpc>
                          <a:spcPct val="106000"/>
                        </a:lnSpc>
                        <a:spcBef>
                          <a:spcPct val="80000"/>
                        </a:spcBef>
                        <a:buClr>
                          <a:schemeClr val="tx1"/>
                        </a:buClr>
                        <a:buFont typeface="Wingdings 2" pitchFamily="18" charset="2"/>
                        <a:defRPr sz="1200">
                          <a:solidFill>
                            <a:schemeClr val="tx1"/>
                          </a:solidFill>
                          <a:latin typeface="CG Omega" pitchFamily="34" charset="0"/>
                          <a:ea typeface="ＭＳ Ｐゴシック" pitchFamily="-110" charset="-128"/>
                        </a:defRPr>
                      </a:lvl1pPr>
                      <a:lvl2pPr marL="37931725" indent="-37474525" eaLnBrk="0" hangingPunct="0">
                        <a:lnSpc>
                          <a:spcPct val="106000"/>
                        </a:lnSpc>
                        <a:spcBef>
                          <a:spcPct val="80000"/>
                        </a:spcBef>
                        <a:buClr>
                          <a:schemeClr val="tx1"/>
                        </a:buClr>
                        <a:buFont typeface="Arial" charset="0"/>
                        <a:defRPr sz="1000">
                          <a:solidFill>
                            <a:schemeClr val="tx1"/>
                          </a:solidFill>
                          <a:latin typeface="CG Omega" pitchFamily="34" charset="0"/>
                          <a:ea typeface="ＭＳ Ｐゴシック" pitchFamily="-110" charset="-128"/>
                        </a:defRPr>
                      </a:lvl2pPr>
                      <a:lvl3pPr eaLnBrk="0" hangingPunct="0">
                        <a:lnSpc>
                          <a:spcPct val="106000"/>
                        </a:lnSpc>
                        <a:spcBef>
                          <a:spcPct val="40000"/>
                        </a:spcBef>
                        <a:defRPr sz="1000">
                          <a:solidFill>
                            <a:schemeClr val="tx1"/>
                          </a:solidFill>
                          <a:latin typeface="CG Omega" pitchFamily="34" charset="0"/>
                          <a:ea typeface="ＭＳ Ｐゴシック" pitchFamily="-110" charset="-128"/>
                        </a:defRPr>
                      </a:lvl3pPr>
                      <a:lvl4pPr eaLnBrk="0" hangingPunct="0">
                        <a:lnSpc>
                          <a:spcPct val="110000"/>
                        </a:lnSpc>
                        <a:spcBef>
                          <a:spcPct val="20000"/>
                        </a:spcBef>
                        <a:defRPr sz="1000">
                          <a:solidFill>
                            <a:schemeClr val="tx1"/>
                          </a:solidFill>
                          <a:latin typeface="CG Omega" pitchFamily="34" charset="0"/>
                          <a:ea typeface="ＭＳ Ｐゴシック" pitchFamily="-110" charset="-128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 sz="1000">
                          <a:solidFill>
                            <a:schemeClr val="tx1"/>
                          </a:solidFill>
                          <a:latin typeface="CG Omega" pitchFamily="34" charset="0"/>
                          <a:ea typeface="ＭＳ Ｐゴシック" pitchFamily="-110" charset="-128"/>
                        </a:defRPr>
                      </a:lvl5pPr>
                      <a:lvl6pPr marL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000">
                          <a:solidFill>
                            <a:schemeClr val="tx1"/>
                          </a:solidFill>
                          <a:latin typeface="CG Omega" pitchFamily="34" charset="0"/>
                          <a:ea typeface="ＭＳ Ｐゴシック" pitchFamily="-110" charset="-128"/>
                        </a:defRPr>
                      </a:lvl6pPr>
                      <a:lvl7pPr marL="9144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000">
                          <a:solidFill>
                            <a:schemeClr val="tx1"/>
                          </a:solidFill>
                          <a:latin typeface="CG Omega" pitchFamily="34" charset="0"/>
                          <a:ea typeface="ＭＳ Ｐゴシック" pitchFamily="-110" charset="-128"/>
                        </a:defRPr>
                      </a:lvl7pPr>
                      <a:lvl8pPr marL="1371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000">
                          <a:solidFill>
                            <a:schemeClr val="tx1"/>
                          </a:solidFill>
                          <a:latin typeface="CG Omega" pitchFamily="34" charset="0"/>
                          <a:ea typeface="ＭＳ Ｐゴシック" pitchFamily="-110" charset="-128"/>
                        </a:defRPr>
                      </a:lvl8pPr>
                      <a:lvl9pPr marL="18288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000">
                          <a:solidFill>
                            <a:schemeClr val="tx1"/>
                          </a:solidFill>
                          <a:latin typeface="CG Omega" pitchFamily="34" charset="0"/>
                          <a:ea typeface="ＭＳ Ｐゴシック" pitchFamily="-110" charset="-128"/>
                        </a:defRPr>
                      </a:lvl9pPr>
                    </a:lstStyle>
                    <a:p>
                      <a:pPr marL="355600" marR="0" lvl="0" indent="-355600" algn="l" defTabSz="914400" rtl="0" eaLnBrk="1" fontAlgn="base" latinLnBrk="0" hangingPunct="1">
                        <a:lnSpc>
                          <a:spcPct val="106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lang="en-US" sz="2400" dirty="0" smtClean="0">
                          <a:latin typeface="+mn-lt"/>
                        </a:rPr>
                        <a:t>What questions do you still have?</a:t>
                      </a:r>
                      <a:endParaRPr kumimoji="0" lang="en-GB" alt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n-lt"/>
                        <a:ea typeface="ＭＳ Ｐゴシック" pitchFamily="-110" charset="-128"/>
                      </a:endParaRPr>
                    </a:p>
                  </a:txBody>
                  <a:tcPr marL="61349" marR="61349" marT="54000" marB="5400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570937">
                <a:tc>
                  <a:txBody>
                    <a:bodyPr/>
                    <a:lstStyle>
                      <a:lvl1pPr marL="355600" indent="-355600" eaLnBrk="0" hangingPunct="0">
                        <a:lnSpc>
                          <a:spcPct val="106000"/>
                        </a:lnSpc>
                        <a:spcBef>
                          <a:spcPct val="80000"/>
                        </a:spcBef>
                        <a:buClr>
                          <a:schemeClr val="tx1"/>
                        </a:buClr>
                        <a:buFont typeface="Wingdings 2" pitchFamily="18" charset="2"/>
                        <a:defRPr sz="1200">
                          <a:solidFill>
                            <a:schemeClr val="tx1"/>
                          </a:solidFill>
                          <a:latin typeface="CG Omega" pitchFamily="34" charset="0"/>
                          <a:ea typeface="ＭＳ Ｐゴシック" pitchFamily="-110" charset="-128"/>
                        </a:defRPr>
                      </a:lvl1pPr>
                      <a:lvl2pPr marL="37931725" indent="-37474525" eaLnBrk="0" hangingPunct="0">
                        <a:lnSpc>
                          <a:spcPct val="106000"/>
                        </a:lnSpc>
                        <a:spcBef>
                          <a:spcPct val="80000"/>
                        </a:spcBef>
                        <a:buClr>
                          <a:schemeClr val="tx1"/>
                        </a:buClr>
                        <a:buFont typeface="Arial" charset="0"/>
                        <a:defRPr sz="1000">
                          <a:solidFill>
                            <a:schemeClr val="tx1"/>
                          </a:solidFill>
                          <a:latin typeface="CG Omega" pitchFamily="34" charset="0"/>
                          <a:ea typeface="ＭＳ Ｐゴシック" pitchFamily="-110" charset="-128"/>
                        </a:defRPr>
                      </a:lvl2pPr>
                      <a:lvl3pPr eaLnBrk="0" hangingPunct="0">
                        <a:lnSpc>
                          <a:spcPct val="106000"/>
                        </a:lnSpc>
                        <a:spcBef>
                          <a:spcPct val="40000"/>
                        </a:spcBef>
                        <a:defRPr sz="1000">
                          <a:solidFill>
                            <a:schemeClr val="tx1"/>
                          </a:solidFill>
                          <a:latin typeface="CG Omega" pitchFamily="34" charset="0"/>
                          <a:ea typeface="ＭＳ Ｐゴシック" pitchFamily="-110" charset="-128"/>
                        </a:defRPr>
                      </a:lvl3pPr>
                      <a:lvl4pPr eaLnBrk="0" hangingPunct="0">
                        <a:lnSpc>
                          <a:spcPct val="110000"/>
                        </a:lnSpc>
                        <a:spcBef>
                          <a:spcPct val="20000"/>
                        </a:spcBef>
                        <a:defRPr sz="1000">
                          <a:solidFill>
                            <a:schemeClr val="tx1"/>
                          </a:solidFill>
                          <a:latin typeface="CG Omega" pitchFamily="34" charset="0"/>
                          <a:ea typeface="ＭＳ Ｐゴシック" pitchFamily="-110" charset="-128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 sz="1000">
                          <a:solidFill>
                            <a:schemeClr val="tx1"/>
                          </a:solidFill>
                          <a:latin typeface="CG Omega" pitchFamily="34" charset="0"/>
                          <a:ea typeface="ＭＳ Ｐゴシック" pitchFamily="-110" charset="-128"/>
                        </a:defRPr>
                      </a:lvl5pPr>
                      <a:lvl6pPr marL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000">
                          <a:solidFill>
                            <a:schemeClr val="tx1"/>
                          </a:solidFill>
                          <a:latin typeface="CG Omega" pitchFamily="34" charset="0"/>
                          <a:ea typeface="ＭＳ Ｐゴシック" pitchFamily="-110" charset="-128"/>
                        </a:defRPr>
                      </a:lvl6pPr>
                      <a:lvl7pPr marL="9144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000">
                          <a:solidFill>
                            <a:schemeClr val="tx1"/>
                          </a:solidFill>
                          <a:latin typeface="CG Omega" pitchFamily="34" charset="0"/>
                          <a:ea typeface="ＭＳ Ｐゴシック" pitchFamily="-110" charset="-128"/>
                        </a:defRPr>
                      </a:lvl7pPr>
                      <a:lvl8pPr marL="1371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000">
                          <a:solidFill>
                            <a:schemeClr val="tx1"/>
                          </a:solidFill>
                          <a:latin typeface="CG Omega" pitchFamily="34" charset="0"/>
                          <a:ea typeface="ＭＳ Ｐゴシック" pitchFamily="-110" charset="-128"/>
                        </a:defRPr>
                      </a:lvl8pPr>
                      <a:lvl9pPr marL="18288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000">
                          <a:solidFill>
                            <a:schemeClr val="tx1"/>
                          </a:solidFill>
                          <a:latin typeface="CG Omega" pitchFamily="34" charset="0"/>
                          <a:ea typeface="ＭＳ Ｐゴシック" pitchFamily="-110" charset="-128"/>
                        </a:defRPr>
                      </a:lvl9pPr>
                    </a:lstStyle>
                    <a:p>
                      <a:pPr marL="355600" marR="0" lvl="0" indent="-355600" algn="l" defTabSz="914400" rtl="0" eaLnBrk="1" fontAlgn="base" latinLnBrk="0" hangingPunct="1">
                        <a:lnSpc>
                          <a:spcPct val="106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lang="en-US" sz="2400" dirty="0" smtClean="0">
                          <a:latin typeface="+mn-lt"/>
                        </a:rPr>
                        <a:t>Which part of today’s session was most useful?</a:t>
                      </a:r>
                      <a:endParaRPr kumimoji="0" lang="en-GB" alt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n-lt"/>
                        <a:ea typeface="ＭＳ Ｐゴシック" pitchFamily="-110" charset="-128"/>
                      </a:endParaRPr>
                    </a:p>
                  </a:txBody>
                  <a:tcPr marL="61349" marR="61349" marT="54000" marB="5400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570937">
                <a:tc>
                  <a:txBody>
                    <a:bodyPr/>
                    <a:lstStyle>
                      <a:lvl1pPr marL="355600" indent="-355600" eaLnBrk="0" hangingPunct="0">
                        <a:lnSpc>
                          <a:spcPct val="106000"/>
                        </a:lnSpc>
                        <a:spcBef>
                          <a:spcPct val="80000"/>
                        </a:spcBef>
                        <a:buClr>
                          <a:schemeClr val="tx1"/>
                        </a:buClr>
                        <a:buFont typeface="Wingdings 2" pitchFamily="18" charset="2"/>
                        <a:defRPr sz="1200">
                          <a:solidFill>
                            <a:schemeClr val="tx1"/>
                          </a:solidFill>
                          <a:latin typeface="CG Omega" pitchFamily="34" charset="0"/>
                          <a:ea typeface="ＭＳ Ｐゴシック" pitchFamily="-110" charset="-128"/>
                        </a:defRPr>
                      </a:lvl1pPr>
                      <a:lvl2pPr marL="37931725" indent="-37474525" eaLnBrk="0" hangingPunct="0">
                        <a:lnSpc>
                          <a:spcPct val="106000"/>
                        </a:lnSpc>
                        <a:spcBef>
                          <a:spcPct val="80000"/>
                        </a:spcBef>
                        <a:buClr>
                          <a:schemeClr val="tx1"/>
                        </a:buClr>
                        <a:buFont typeface="Arial" charset="0"/>
                        <a:defRPr sz="1000">
                          <a:solidFill>
                            <a:schemeClr val="tx1"/>
                          </a:solidFill>
                          <a:latin typeface="CG Omega" pitchFamily="34" charset="0"/>
                          <a:ea typeface="ＭＳ Ｐゴシック" pitchFamily="-110" charset="-128"/>
                        </a:defRPr>
                      </a:lvl2pPr>
                      <a:lvl3pPr eaLnBrk="0" hangingPunct="0">
                        <a:lnSpc>
                          <a:spcPct val="106000"/>
                        </a:lnSpc>
                        <a:spcBef>
                          <a:spcPct val="40000"/>
                        </a:spcBef>
                        <a:defRPr sz="1000">
                          <a:solidFill>
                            <a:schemeClr val="tx1"/>
                          </a:solidFill>
                          <a:latin typeface="CG Omega" pitchFamily="34" charset="0"/>
                          <a:ea typeface="ＭＳ Ｐゴシック" pitchFamily="-110" charset="-128"/>
                        </a:defRPr>
                      </a:lvl3pPr>
                      <a:lvl4pPr eaLnBrk="0" hangingPunct="0">
                        <a:lnSpc>
                          <a:spcPct val="110000"/>
                        </a:lnSpc>
                        <a:spcBef>
                          <a:spcPct val="20000"/>
                        </a:spcBef>
                        <a:defRPr sz="1000">
                          <a:solidFill>
                            <a:schemeClr val="tx1"/>
                          </a:solidFill>
                          <a:latin typeface="CG Omega" pitchFamily="34" charset="0"/>
                          <a:ea typeface="ＭＳ Ｐゴシック" pitchFamily="-110" charset="-128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 sz="1000">
                          <a:solidFill>
                            <a:schemeClr val="tx1"/>
                          </a:solidFill>
                          <a:latin typeface="CG Omega" pitchFamily="34" charset="0"/>
                          <a:ea typeface="ＭＳ Ｐゴシック" pitchFamily="-110" charset="-128"/>
                        </a:defRPr>
                      </a:lvl5pPr>
                      <a:lvl6pPr marL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000">
                          <a:solidFill>
                            <a:schemeClr val="tx1"/>
                          </a:solidFill>
                          <a:latin typeface="CG Omega" pitchFamily="34" charset="0"/>
                          <a:ea typeface="ＭＳ Ｐゴシック" pitchFamily="-110" charset="-128"/>
                        </a:defRPr>
                      </a:lvl6pPr>
                      <a:lvl7pPr marL="9144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000">
                          <a:solidFill>
                            <a:schemeClr val="tx1"/>
                          </a:solidFill>
                          <a:latin typeface="CG Omega" pitchFamily="34" charset="0"/>
                          <a:ea typeface="ＭＳ Ｐゴシック" pitchFamily="-110" charset="-128"/>
                        </a:defRPr>
                      </a:lvl7pPr>
                      <a:lvl8pPr marL="1371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000">
                          <a:solidFill>
                            <a:schemeClr val="tx1"/>
                          </a:solidFill>
                          <a:latin typeface="CG Omega" pitchFamily="34" charset="0"/>
                          <a:ea typeface="ＭＳ Ｐゴシック" pitchFamily="-110" charset="-128"/>
                        </a:defRPr>
                      </a:lvl8pPr>
                      <a:lvl9pPr marL="18288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000">
                          <a:solidFill>
                            <a:schemeClr val="tx1"/>
                          </a:solidFill>
                          <a:latin typeface="CG Omega" pitchFamily="34" charset="0"/>
                          <a:ea typeface="ＭＳ Ｐゴシック" pitchFamily="-110" charset="-128"/>
                        </a:defRPr>
                      </a:lvl9pPr>
                    </a:lstStyle>
                    <a:p>
                      <a:pPr marL="355600" marR="0" lvl="0" indent="-355600" algn="l" defTabSz="914400" rtl="0" eaLnBrk="1" fontAlgn="base" latinLnBrk="0" hangingPunct="1">
                        <a:lnSpc>
                          <a:spcPct val="106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lang="en-US" sz="2400" dirty="0" smtClean="0">
                          <a:latin typeface="+mn-lt"/>
                        </a:rPr>
                        <a:t>What can we improve for next time?</a:t>
                      </a:r>
                      <a:endParaRPr kumimoji="0" lang="en-GB" alt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n-lt"/>
                        <a:ea typeface="ＭＳ Ｐゴシック" pitchFamily="-110" charset="-128"/>
                      </a:endParaRPr>
                    </a:p>
                  </a:txBody>
                  <a:tcPr marL="61349" marR="61349" marT="54000" marB="5400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7116569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xmlns="" id="{DF870C29-DA06-45D9-AC9D-2FF091881C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/>
              <a:t>Thank you.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3E033D49-BC8D-4D37-9C14-AD05EA4CEE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67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ource Sans Pro Light"/>
                <a:ea typeface="+mn-ea"/>
                <a:cs typeface="+mn-cs"/>
              </a:rPr>
              <a:t>Copyright © Hatch </a:t>
            </a:r>
            <a:r>
              <a:rPr kumimoji="0" lang="en-US" sz="1067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ource Sans Pro Light"/>
                <a:ea typeface="+mn-ea"/>
                <a:cs typeface="+mn-cs"/>
              </a:rPr>
              <a:t>2025. </a:t>
            </a:r>
            <a:r>
              <a:rPr kumimoji="0" lang="en-US" sz="1067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ource Sans Pro Light"/>
                <a:ea typeface="+mn-ea"/>
                <a:cs typeface="+mn-cs"/>
              </a:rPr>
              <a:t>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2774194232"/>
      </p:ext>
    </p:extLst>
  </p:cSld>
  <p:clrMapOvr>
    <a:masterClrMapping/>
  </p:clrMapOvr>
</p:sld>
</file>

<file path=ppt/theme/theme1.xml><?xml version="1.0" encoding="utf-8"?>
<a:theme xmlns:a="http://schemas.openxmlformats.org/drawingml/2006/main" name="Hatch_Colours2023">
  <a:themeElements>
    <a:clrScheme name="Hatch 2023">
      <a:dk1>
        <a:sysClr val="windowText" lastClr="000000"/>
      </a:dk1>
      <a:lt1>
        <a:sysClr val="window" lastClr="FFFFFF"/>
      </a:lt1>
      <a:dk2>
        <a:srgbClr val="415364"/>
      </a:dk2>
      <a:lt2>
        <a:srgbClr val="E7E6E6"/>
      </a:lt2>
      <a:accent1>
        <a:srgbClr val="E64B38"/>
      </a:accent1>
      <a:accent2>
        <a:srgbClr val="415364"/>
      </a:accent2>
      <a:accent3>
        <a:srgbClr val="B4B5B9"/>
      </a:accent3>
      <a:accent4>
        <a:srgbClr val="E0DF00"/>
      </a:accent4>
      <a:accent5>
        <a:srgbClr val="84868C"/>
      </a:accent5>
      <a:accent6>
        <a:srgbClr val="E64B38"/>
      </a:accent6>
      <a:hlink>
        <a:srgbClr val="8198AD"/>
      </a:hlink>
      <a:folHlink>
        <a:srgbClr val="E0DF00"/>
      </a:folHlink>
    </a:clrScheme>
    <a:fontScheme name="Custom 1">
      <a:majorFont>
        <a:latin typeface="Source Sans Pro Light"/>
        <a:ea typeface=""/>
        <a:cs typeface=""/>
      </a:majorFont>
      <a:minorFont>
        <a:latin typeface="Source Sans Pro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/>
      <a:bodyPr vert="horz" lIns="91440" tIns="45720" rIns="91440" bIns="45720" rtlCol="0" anchor="ctr">
        <a:normAutofit/>
      </a:bodyPr>
      <a:lstStyle>
        <a:defPPr>
          <a:defRPr sz="1600"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Hatch_Corporate_Presentation-120123-GraphicElements" id="{82363AC5-5C2E-4BEB-BF8E-B3EC3551F893}" vid="{CE064161-6802-4CDF-BF46-ACCBEAC1AFB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E5355CC159D674BA97D38F89F15BA78" ma:contentTypeVersion="3" ma:contentTypeDescription="Create a new document." ma:contentTypeScope="" ma:versionID="f800213f5ab7d96197a60b0ae6db4048">
  <xsd:schema xmlns:xsd="http://www.w3.org/2001/XMLSchema" xmlns:xs="http://www.w3.org/2001/XMLSchema" xmlns:p="http://schemas.microsoft.com/office/2006/metadata/properties" xmlns:ns2="9356bb63-e810-4b9d-90fa-e1c10ead354b" targetNamespace="http://schemas.microsoft.com/office/2006/metadata/properties" ma:root="true" ma:fieldsID="c597ae2e659b78a861efa8f864f37206" ns2:_="">
    <xsd:import namespace="9356bb63-e810-4b9d-90fa-e1c10ead354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56bb63-e810-4b9d-90fa-e1c10ead354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432DC21C-D112-49DF-80BB-DF4022FF53A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356bb63-e810-4b9d-90fa-e1c10ead354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388FC34A-BBA7-44EC-A479-BFF8C3E1AA6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16C1DED-2971-4E1A-A7F9-98B4487CDDC7}">
  <ds:schemaRefs>
    <ds:schemaRef ds:uri="http://purl.org/dc/terms/"/>
    <ds:schemaRef ds:uri="9356bb63-e810-4b9d-90fa-e1c10ead354b"/>
    <ds:schemaRef ds:uri="http://schemas.openxmlformats.org/package/2006/metadata/core-properties"/>
    <ds:schemaRef ds:uri="http://schemas.microsoft.com/office/2006/documentManagement/typ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classroom template</Template>
  <TotalTime>95</TotalTime>
  <Words>1171</Words>
  <PresentationFormat>Widescreen</PresentationFormat>
  <Paragraphs>249</Paragraphs>
  <Slides>26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7" baseType="lpstr">
      <vt:lpstr>ＭＳ Ｐゴシック</vt:lpstr>
      <vt:lpstr>Arial</vt:lpstr>
      <vt:lpstr>Calibri</vt:lpstr>
      <vt:lpstr>Courier New</vt:lpstr>
      <vt:lpstr>FontAwesome</vt:lpstr>
      <vt:lpstr>Georgia</vt:lpstr>
      <vt:lpstr>Source Sans Pro</vt:lpstr>
      <vt:lpstr>Source Sans Pro Light</vt:lpstr>
      <vt:lpstr>Source Sans Pro Semibold</vt:lpstr>
      <vt:lpstr>Wingdings 2</vt:lpstr>
      <vt:lpstr>Hatch_Colours2023</vt:lpstr>
      <vt:lpstr>Classroom Session Template Concepts</vt:lpstr>
      <vt:lpstr>PowerPoint Presentation</vt:lpstr>
      <vt:lpstr>Your facilitator today    </vt:lpstr>
      <vt:lpstr>PowerPoint Presentation</vt:lpstr>
      <vt:lpstr>Ice Breaker:</vt:lpstr>
      <vt:lpstr>Agenda</vt:lpstr>
      <vt:lpstr>Learning Objectives</vt:lpstr>
      <vt:lpstr>Section 1</vt:lpstr>
      <vt:lpstr>Short Background</vt:lpstr>
      <vt:lpstr>Key Concepts</vt:lpstr>
      <vt:lpstr>Section 2</vt:lpstr>
      <vt:lpstr>Plan</vt:lpstr>
      <vt:lpstr>Visual Step Breakdown</vt:lpstr>
      <vt:lpstr>Sub-steps</vt:lpstr>
      <vt:lpstr>Timelines</vt:lpstr>
      <vt:lpstr>Key Notes, warnings &amp; best practices</vt:lpstr>
      <vt:lpstr>Section 3</vt:lpstr>
      <vt:lpstr>Live/Video Demo</vt:lpstr>
      <vt:lpstr>Decision Tree</vt:lpstr>
      <vt:lpstr>Practice/Simulation</vt:lpstr>
      <vt:lpstr>Case scenarios for practice</vt:lpstr>
      <vt:lpstr>Section 4</vt:lpstr>
      <vt:lpstr>Recap/Key Takeaways</vt:lpstr>
      <vt:lpstr>Quiz</vt:lpstr>
      <vt:lpstr>Your opinion matters</vt:lpstr>
      <vt:lpstr>Thank you.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2025-09-23T17:04:19Z</dcterms:created>
  <dcterms:modified xsi:type="dcterms:W3CDTF">2025-09-30T09:27:53Z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0x010100EE5355CC159D674BA97D38F89F15BA78</vt:lpwstr>
  </property>
</Properties>
</file>